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6" r:id="rId2"/>
    <p:sldId id="257" r:id="rId3"/>
    <p:sldId id="259" r:id="rId4"/>
    <p:sldId id="258" r:id="rId5"/>
    <p:sldId id="260" r:id="rId6"/>
    <p:sldId id="262" r:id="rId7"/>
    <p:sldId id="261" r:id="rId8"/>
    <p:sldId id="265" r:id="rId9"/>
    <p:sldId id="266" r:id="rId10"/>
    <p:sldId id="26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882" autoAdjust="0"/>
    <p:restoredTop sz="94280" autoAdjust="0"/>
  </p:normalViewPr>
  <p:slideViewPr>
    <p:cSldViewPr snapToGrid="0">
      <p:cViewPr>
        <p:scale>
          <a:sx n="66" d="100"/>
          <a:sy n="66" d="100"/>
        </p:scale>
        <p:origin x="660" y="21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63500" cap="rnd">
              <a:solidFill>
                <a:schemeClr val="accent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93BB-4E7B-AFC4-1C9F6FF344DC}"/>
            </c:ext>
          </c:extLst>
        </c:ser>
        <c:ser>
          <c:idx val="1"/>
          <c:order val="1"/>
          <c:tx>
            <c:strRef>
              <c:f>Sheet1!$C$1</c:f>
              <c:strCache>
                <c:ptCount val="1"/>
                <c:pt idx="0">
                  <c:v>Series 2</c:v>
                </c:pt>
              </c:strCache>
            </c:strRef>
          </c:tx>
          <c:spPr>
            <a:ln w="63500" cap="rnd">
              <a:solidFill>
                <a:schemeClr val="accent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93BB-4E7B-AFC4-1C9F6FF344DC}"/>
            </c:ext>
          </c:extLst>
        </c:ser>
        <c:ser>
          <c:idx val="2"/>
          <c:order val="2"/>
          <c:tx>
            <c:strRef>
              <c:f>Sheet1!$D$1</c:f>
              <c:strCache>
                <c:ptCount val="1"/>
                <c:pt idx="0">
                  <c:v>Series 3</c:v>
                </c:pt>
              </c:strCache>
            </c:strRef>
          </c:tx>
          <c:spPr>
            <a:ln w="63500"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93BB-4E7B-AFC4-1C9F6FF344DC}"/>
            </c:ext>
          </c:extLst>
        </c:ser>
        <c:dLbls>
          <c:showLegendKey val="0"/>
          <c:showVal val="0"/>
          <c:showCatName val="0"/>
          <c:showSerName val="0"/>
          <c:showPercent val="0"/>
          <c:showBubbleSize val="0"/>
        </c:dLbls>
        <c:smooth val="0"/>
        <c:axId val="767055832"/>
        <c:axId val="305829808"/>
      </c:lineChart>
      <c:catAx>
        <c:axId val="767055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PT Sans" panose="020B0503020203020204" pitchFamily="34" charset="0"/>
                <a:ea typeface="PT Sans" panose="020B0503020203020204" pitchFamily="34" charset="0"/>
                <a:cs typeface="+mn-cs"/>
              </a:defRPr>
            </a:pPr>
            <a:endParaRPr lang="en-US"/>
          </a:p>
        </c:txPr>
        <c:crossAx val="305829808"/>
        <c:crosses val="autoZero"/>
        <c:auto val="1"/>
        <c:lblAlgn val="ctr"/>
        <c:lblOffset val="100"/>
        <c:noMultiLvlLbl val="0"/>
      </c:catAx>
      <c:valAx>
        <c:axId val="30582980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7670558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solidFill>
              <a:latin typeface="Montserrat" panose="00000500000000000000" pitchFamily="50" charset="0"/>
              <a:ea typeface="PT Sans" panose="020B0503020203020204" pitchFamily="34" charset="0"/>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8/31/2017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8/31/2017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a:t>
            </a:fld>
            <a:endParaRPr lang="en-US"/>
          </a:p>
        </p:txBody>
      </p:sp>
    </p:spTree>
    <p:extLst>
      <p:ext uri="{BB962C8B-B14F-4D97-AF65-F5344CB8AC3E}">
        <p14:creationId xmlns:p14="http://schemas.microsoft.com/office/powerpoint/2010/main" val="2491184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a:p>
        </p:txBody>
      </p:sp>
    </p:spTree>
    <p:extLst>
      <p:ext uri="{BB962C8B-B14F-4D97-AF65-F5344CB8AC3E}">
        <p14:creationId xmlns:p14="http://schemas.microsoft.com/office/powerpoint/2010/main" val="174386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4121205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03BC81C-6F1A-4DEA-A21A-B5CA006E1767}"/>
              </a:ext>
            </a:extLst>
          </p:cNvPr>
          <p:cNvSpPr>
            <a:spLocks noGrp="1"/>
          </p:cNvSpPr>
          <p:nvPr>
            <p:ph type="pic" sz="quarter" idx="68" hasCustomPrompt="1"/>
          </p:nvPr>
        </p:nvSpPr>
        <p:spPr>
          <a:xfrm>
            <a:off x="0" y="0"/>
            <a:ext cx="4991100" cy="6858000"/>
          </a:xfrm>
          <a:custGeom>
            <a:avLst/>
            <a:gdLst>
              <a:gd name="connsiteX0" fmla="*/ 0 w 4991100"/>
              <a:gd name="connsiteY0" fmla="*/ 0 h 6858000"/>
              <a:gd name="connsiteX1" fmla="*/ 4991100 w 4991100"/>
              <a:gd name="connsiteY1" fmla="*/ 0 h 6858000"/>
              <a:gd name="connsiteX2" fmla="*/ 4991100 w 4991100"/>
              <a:gd name="connsiteY2" fmla="*/ 6858000 h 6858000"/>
              <a:gd name="connsiteX3" fmla="*/ 0 w 49911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991100" h="6858000">
                <a:moveTo>
                  <a:pt x="0" y="0"/>
                </a:moveTo>
                <a:lnTo>
                  <a:pt x="4991100" y="0"/>
                </a:lnTo>
                <a:lnTo>
                  <a:pt x="4991100"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43345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61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C2875319-6EDB-4CE1-8381-C52A2DB0B365}"/>
              </a:ext>
            </a:extLst>
          </p:cNvPr>
          <p:cNvSpPr>
            <a:spLocks noGrp="1"/>
          </p:cNvSpPr>
          <p:nvPr>
            <p:ph type="pic" sz="quarter" idx="68" hasCustomPrompt="1"/>
          </p:nvPr>
        </p:nvSpPr>
        <p:spPr>
          <a:xfrm>
            <a:off x="1190518" y="1950388"/>
            <a:ext cx="1958638" cy="1638300"/>
          </a:xfrm>
          <a:custGeom>
            <a:avLst/>
            <a:gdLst>
              <a:gd name="connsiteX0" fmla="*/ 0 w 1958638"/>
              <a:gd name="connsiteY0" fmla="*/ 0 h 1638300"/>
              <a:gd name="connsiteX1" fmla="*/ 1958638 w 1958638"/>
              <a:gd name="connsiteY1" fmla="*/ 0 h 1638300"/>
              <a:gd name="connsiteX2" fmla="*/ 1958638 w 1958638"/>
              <a:gd name="connsiteY2" fmla="*/ 1638300 h 1638300"/>
              <a:gd name="connsiteX3" fmla="*/ 0 w 1958638"/>
              <a:gd name="connsiteY3" fmla="*/ 1638300 h 1638300"/>
            </a:gdLst>
            <a:ahLst/>
            <a:cxnLst>
              <a:cxn ang="0">
                <a:pos x="connsiteX0" y="connsiteY0"/>
              </a:cxn>
              <a:cxn ang="0">
                <a:pos x="connsiteX1" y="connsiteY1"/>
              </a:cxn>
              <a:cxn ang="0">
                <a:pos x="connsiteX2" y="connsiteY2"/>
              </a:cxn>
              <a:cxn ang="0">
                <a:pos x="connsiteX3" y="connsiteY3"/>
              </a:cxn>
            </a:cxnLst>
            <a:rect l="l" t="t" r="r" b="b"/>
            <a:pathLst>
              <a:path w="1958638" h="1638300">
                <a:moveTo>
                  <a:pt x="0" y="0"/>
                </a:moveTo>
                <a:lnTo>
                  <a:pt x="1958638" y="0"/>
                </a:lnTo>
                <a:lnTo>
                  <a:pt x="1958638" y="1638300"/>
                </a:lnTo>
                <a:lnTo>
                  <a:pt x="0" y="1638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4" name="Picture Placeholder 13">
            <a:extLst>
              <a:ext uri="{FF2B5EF4-FFF2-40B4-BE49-F238E27FC236}">
                <a16:creationId xmlns:a16="http://schemas.microsoft.com/office/drawing/2014/main" id="{12D2BEEC-B173-4D24-9D31-315B9883A7B8}"/>
              </a:ext>
            </a:extLst>
          </p:cNvPr>
          <p:cNvSpPr>
            <a:spLocks noGrp="1"/>
          </p:cNvSpPr>
          <p:nvPr>
            <p:ph type="pic" sz="quarter" idx="69" hasCustomPrompt="1"/>
          </p:nvPr>
        </p:nvSpPr>
        <p:spPr>
          <a:xfrm>
            <a:off x="3807960" y="1950388"/>
            <a:ext cx="1958638" cy="1638300"/>
          </a:xfrm>
          <a:custGeom>
            <a:avLst/>
            <a:gdLst>
              <a:gd name="connsiteX0" fmla="*/ 0 w 1958638"/>
              <a:gd name="connsiteY0" fmla="*/ 0 h 1638300"/>
              <a:gd name="connsiteX1" fmla="*/ 1958638 w 1958638"/>
              <a:gd name="connsiteY1" fmla="*/ 0 h 1638300"/>
              <a:gd name="connsiteX2" fmla="*/ 1958638 w 1958638"/>
              <a:gd name="connsiteY2" fmla="*/ 1638300 h 1638300"/>
              <a:gd name="connsiteX3" fmla="*/ 0 w 1958638"/>
              <a:gd name="connsiteY3" fmla="*/ 1638300 h 1638300"/>
            </a:gdLst>
            <a:ahLst/>
            <a:cxnLst>
              <a:cxn ang="0">
                <a:pos x="connsiteX0" y="connsiteY0"/>
              </a:cxn>
              <a:cxn ang="0">
                <a:pos x="connsiteX1" y="connsiteY1"/>
              </a:cxn>
              <a:cxn ang="0">
                <a:pos x="connsiteX2" y="connsiteY2"/>
              </a:cxn>
              <a:cxn ang="0">
                <a:pos x="connsiteX3" y="connsiteY3"/>
              </a:cxn>
            </a:cxnLst>
            <a:rect l="l" t="t" r="r" b="b"/>
            <a:pathLst>
              <a:path w="1958638" h="1638300">
                <a:moveTo>
                  <a:pt x="0" y="0"/>
                </a:moveTo>
                <a:lnTo>
                  <a:pt x="1958638" y="0"/>
                </a:lnTo>
                <a:lnTo>
                  <a:pt x="1958638" y="1638300"/>
                </a:lnTo>
                <a:lnTo>
                  <a:pt x="0" y="1638300"/>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B082E153-7A07-43EF-9301-0B99A0325E98}"/>
              </a:ext>
            </a:extLst>
          </p:cNvPr>
          <p:cNvSpPr>
            <a:spLocks noGrp="1"/>
          </p:cNvSpPr>
          <p:nvPr>
            <p:ph type="pic" sz="quarter" idx="70" hasCustomPrompt="1"/>
          </p:nvPr>
        </p:nvSpPr>
        <p:spPr>
          <a:xfrm>
            <a:off x="6425402" y="1950388"/>
            <a:ext cx="1958638" cy="1638300"/>
          </a:xfrm>
          <a:custGeom>
            <a:avLst/>
            <a:gdLst>
              <a:gd name="connsiteX0" fmla="*/ 0 w 1958638"/>
              <a:gd name="connsiteY0" fmla="*/ 0 h 1638300"/>
              <a:gd name="connsiteX1" fmla="*/ 1958638 w 1958638"/>
              <a:gd name="connsiteY1" fmla="*/ 0 h 1638300"/>
              <a:gd name="connsiteX2" fmla="*/ 1958638 w 1958638"/>
              <a:gd name="connsiteY2" fmla="*/ 1638300 h 1638300"/>
              <a:gd name="connsiteX3" fmla="*/ 0 w 1958638"/>
              <a:gd name="connsiteY3" fmla="*/ 1638300 h 1638300"/>
            </a:gdLst>
            <a:ahLst/>
            <a:cxnLst>
              <a:cxn ang="0">
                <a:pos x="connsiteX0" y="connsiteY0"/>
              </a:cxn>
              <a:cxn ang="0">
                <a:pos x="connsiteX1" y="connsiteY1"/>
              </a:cxn>
              <a:cxn ang="0">
                <a:pos x="connsiteX2" y="connsiteY2"/>
              </a:cxn>
              <a:cxn ang="0">
                <a:pos x="connsiteX3" y="connsiteY3"/>
              </a:cxn>
            </a:cxnLst>
            <a:rect l="l" t="t" r="r" b="b"/>
            <a:pathLst>
              <a:path w="1958638" h="1638300">
                <a:moveTo>
                  <a:pt x="0" y="0"/>
                </a:moveTo>
                <a:lnTo>
                  <a:pt x="1958638" y="0"/>
                </a:lnTo>
                <a:lnTo>
                  <a:pt x="1958638" y="1638300"/>
                </a:lnTo>
                <a:lnTo>
                  <a:pt x="0" y="1638300"/>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0C0FAA65-78B2-48EE-B25C-C43F7755A3CE}"/>
              </a:ext>
            </a:extLst>
          </p:cNvPr>
          <p:cNvSpPr>
            <a:spLocks noGrp="1"/>
          </p:cNvSpPr>
          <p:nvPr>
            <p:ph type="pic" sz="quarter" idx="71" hasCustomPrompt="1"/>
          </p:nvPr>
        </p:nvSpPr>
        <p:spPr>
          <a:xfrm>
            <a:off x="9042845" y="1950388"/>
            <a:ext cx="1958638" cy="1638300"/>
          </a:xfrm>
          <a:custGeom>
            <a:avLst/>
            <a:gdLst>
              <a:gd name="connsiteX0" fmla="*/ 0 w 1958638"/>
              <a:gd name="connsiteY0" fmla="*/ 0 h 1638300"/>
              <a:gd name="connsiteX1" fmla="*/ 1958638 w 1958638"/>
              <a:gd name="connsiteY1" fmla="*/ 0 h 1638300"/>
              <a:gd name="connsiteX2" fmla="*/ 1958638 w 1958638"/>
              <a:gd name="connsiteY2" fmla="*/ 1638300 h 1638300"/>
              <a:gd name="connsiteX3" fmla="*/ 0 w 1958638"/>
              <a:gd name="connsiteY3" fmla="*/ 1638300 h 1638300"/>
            </a:gdLst>
            <a:ahLst/>
            <a:cxnLst>
              <a:cxn ang="0">
                <a:pos x="connsiteX0" y="connsiteY0"/>
              </a:cxn>
              <a:cxn ang="0">
                <a:pos x="connsiteX1" y="connsiteY1"/>
              </a:cxn>
              <a:cxn ang="0">
                <a:pos x="connsiteX2" y="connsiteY2"/>
              </a:cxn>
              <a:cxn ang="0">
                <a:pos x="connsiteX3" y="connsiteY3"/>
              </a:cxn>
            </a:cxnLst>
            <a:rect l="l" t="t" r="r" b="b"/>
            <a:pathLst>
              <a:path w="1958638" h="1638300">
                <a:moveTo>
                  <a:pt x="0" y="0"/>
                </a:moveTo>
                <a:lnTo>
                  <a:pt x="1958638" y="0"/>
                </a:lnTo>
                <a:lnTo>
                  <a:pt x="1958638" y="1638300"/>
                </a:lnTo>
                <a:lnTo>
                  <a:pt x="0" y="16383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2407833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098C6D7-00A8-4AB6-9E0E-4D1B9F65F392}"/>
              </a:ext>
            </a:extLst>
          </p:cNvPr>
          <p:cNvSpPr>
            <a:spLocks noGrp="1"/>
          </p:cNvSpPr>
          <p:nvPr>
            <p:ph type="pic" sz="quarter" idx="68" hasCustomPrompt="1"/>
          </p:nvPr>
        </p:nvSpPr>
        <p:spPr>
          <a:xfrm>
            <a:off x="2264664" y="2139049"/>
            <a:ext cx="7662672" cy="1847088"/>
          </a:xfrm>
          <a:custGeom>
            <a:avLst/>
            <a:gdLst>
              <a:gd name="connsiteX0" fmla="*/ 0 w 7662672"/>
              <a:gd name="connsiteY0" fmla="*/ 0 h 1847088"/>
              <a:gd name="connsiteX1" fmla="*/ 7662672 w 7662672"/>
              <a:gd name="connsiteY1" fmla="*/ 0 h 1847088"/>
              <a:gd name="connsiteX2" fmla="*/ 7662672 w 7662672"/>
              <a:gd name="connsiteY2" fmla="*/ 1847088 h 1847088"/>
              <a:gd name="connsiteX3" fmla="*/ 0 w 7662672"/>
              <a:gd name="connsiteY3" fmla="*/ 1847088 h 1847088"/>
            </a:gdLst>
            <a:ahLst/>
            <a:cxnLst>
              <a:cxn ang="0">
                <a:pos x="connsiteX0" y="connsiteY0"/>
              </a:cxn>
              <a:cxn ang="0">
                <a:pos x="connsiteX1" y="connsiteY1"/>
              </a:cxn>
              <a:cxn ang="0">
                <a:pos x="connsiteX2" y="connsiteY2"/>
              </a:cxn>
              <a:cxn ang="0">
                <a:pos x="connsiteX3" y="connsiteY3"/>
              </a:cxn>
            </a:cxnLst>
            <a:rect l="l" t="t" r="r" b="b"/>
            <a:pathLst>
              <a:path w="7662672" h="1847088">
                <a:moveTo>
                  <a:pt x="0" y="0"/>
                </a:moveTo>
                <a:lnTo>
                  <a:pt x="7662672" y="0"/>
                </a:lnTo>
                <a:lnTo>
                  <a:pt x="7662672" y="1847088"/>
                </a:lnTo>
                <a:lnTo>
                  <a:pt x="0" y="184708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8693750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63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77B9DFE-B00B-492E-8D6D-8E9220E719AF}"/>
              </a:ext>
            </a:extLst>
          </p:cNvPr>
          <p:cNvSpPr>
            <a:spLocks noGrp="1"/>
          </p:cNvSpPr>
          <p:nvPr>
            <p:ph type="pic" sz="quarter" idx="68" hasCustomPrompt="1"/>
          </p:nvPr>
        </p:nvSpPr>
        <p:spPr>
          <a:xfrm>
            <a:off x="6965950" y="-1"/>
            <a:ext cx="5226050" cy="4927600"/>
          </a:xfrm>
          <a:custGeom>
            <a:avLst/>
            <a:gdLst>
              <a:gd name="connsiteX0" fmla="*/ 0 w 5226050"/>
              <a:gd name="connsiteY0" fmla="*/ 0 h 4927600"/>
              <a:gd name="connsiteX1" fmla="*/ 5226050 w 5226050"/>
              <a:gd name="connsiteY1" fmla="*/ 0 h 4927600"/>
              <a:gd name="connsiteX2" fmla="*/ 5226050 w 5226050"/>
              <a:gd name="connsiteY2" fmla="*/ 4927600 h 4927600"/>
            </a:gdLst>
            <a:ahLst/>
            <a:cxnLst>
              <a:cxn ang="0">
                <a:pos x="connsiteX0" y="connsiteY0"/>
              </a:cxn>
              <a:cxn ang="0">
                <a:pos x="connsiteX1" y="connsiteY1"/>
              </a:cxn>
              <a:cxn ang="0">
                <a:pos x="connsiteX2" y="connsiteY2"/>
              </a:cxn>
            </a:cxnLst>
            <a:rect l="l" t="t" r="r" b="b"/>
            <a:pathLst>
              <a:path w="5226050" h="4927600">
                <a:moveTo>
                  <a:pt x="0" y="0"/>
                </a:moveTo>
                <a:lnTo>
                  <a:pt x="5226050" y="0"/>
                </a:lnTo>
                <a:lnTo>
                  <a:pt x="5226050" y="49276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9642254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A03866C-FCA3-4AEC-87DC-C46F17EAFD7F}"/>
              </a:ext>
            </a:extLst>
          </p:cNvPr>
          <p:cNvSpPr>
            <a:spLocks noGrp="1"/>
          </p:cNvSpPr>
          <p:nvPr>
            <p:ph type="pic" sz="quarter" idx="68" hasCustomPrompt="1"/>
          </p:nvPr>
        </p:nvSpPr>
        <p:spPr>
          <a:xfrm>
            <a:off x="1936406" y="1308697"/>
            <a:ext cx="3498574" cy="4031754"/>
          </a:xfrm>
          <a:custGeom>
            <a:avLst/>
            <a:gdLst>
              <a:gd name="connsiteX0" fmla="*/ 0 w 3498574"/>
              <a:gd name="connsiteY0" fmla="*/ 0 h 4031754"/>
              <a:gd name="connsiteX1" fmla="*/ 3498574 w 3498574"/>
              <a:gd name="connsiteY1" fmla="*/ 2017523 h 4031754"/>
              <a:gd name="connsiteX2" fmla="*/ 0 w 3498574"/>
              <a:gd name="connsiteY2" fmla="*/ 4031754 h 4031754"/>
            </a:gdLst>
            <a:ahLst/>
            <a:cxnLst>
              <a:cxn ang="0">
                <a:pos x="connsiteX0" y="connsiteY0"/>
              </a:cxn>
              <a:cxn ang="0">
                <a:pos x="connsiteX1" y="connsiteY1"/>
              </a:cxn>
              <a:cxn ang="0">
                <a:pos x="connsiteX2" y="connsiteY2"/>
              </a:cxn>
            </a:cxnLst>
            <a:rect l="l" t="t" r="r" b="b"/>
            <a:pathLst>
              <a:path w="3498574" h="4031754">
                <a:moveTo>
                  <a:pt x="0" y="0"/>
                </a:moveTo>
                <a:lnTo>
                  <a:pt x="3498574" y="2017523"/>
                </a:lnTo>
                <a:lnTo>
                  <a:pt x="0" y="403175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0557315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6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5BE15CC-55C2-4699-9390-317EC227BF3A}"/>
              </a:ext>
            </a:extLst>
          </p:cNvPr>
          <p:cNvSpPr>
            <a:spLocks noGrp="1"/>
          </p:cNvSpPr>
          <p:nvPr>
            <p:ph type="pic" sz="quarter" idx="68" hasCustomPrompt="1"/>
          </p:nvPr>
        </p:nvSpPr>
        <p:spPr>
          <a:xfrm>
            <a:off x="5580740" y="903407"/>
            <a:ext cx="6611261" cy="4571999"/>
          </a:xfrm>
          <a:custGeom>
            <a:avLst/>
            <a:gdLst>
              <a:gd name="connsiteX0" fmla="*/ 0 w 6611261"/>
              <a:gd name="connsiteY0" fmla="*/ 0 h 4571999"/>
              <a:gd name="connsiteX1" fmla="*/ 6611261 w 6611261"/>
              <a:gd name="connsiteY1" fmla="*/ 0 h 4571999"/>
              <a:gd name="connsiteX2" fmla="*/ 6611261 w 6611261"/>
              <a:gd name="connsiteY2" fmla="*/ 4571999 h 4571999"/>
              <a:gd name="connsiteX3" fmla="*/ 0 w 6611261"/>
              <a:gd name="connsiteY3" fmla="*/ 4571999 h 4571999"/>
            </a:gdLst>
            <a:ahLst/>
            <a:cxnLst>
              <a:cxn ang="0">
                <a:pos x="connsiteX0" y="connsiteY0"/>
              </a:cxn>
              <a:cxn ang="0">
                <a:pos x="connsiteX1" y="connsiteY1"/>
              </a:cxn>
              <a:cxn ang="0">
                <a:pos x="connsiteX2" y="connsiteY2"/>
              </a:cxn>
              <a:cxn ang="0">
                <a:pos x="connsiteX3" y="connsiteY3"/>
              </a:cxn>
            </a:cxnLst>
            <a:rect l="l" t="t" r="r" b="b"/>
            <a:pathLst>
              <a:path w="6611261" h="4571999">
                <a:moveTo>
                  <a:pt x="0" y="0"/>
                </a:moveTo>
                <a:lnTo>
                  <a:pt x="6611261" y="0"/>
                </a:lnTo>
                <a:lnTo>
                  <a:pt x="6611261" y="4571999"/>
                </a:lnTo>
                <a:lnTo>
                  <a:pt x="0" y="457199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957562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66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9FD6E89E-8002-4190-AF20-B528E0394E0D}"/>
              </a:ext>
            </a:extLst>
          </p:cNvPr>
          <p:cNvSpPr>
            <a:spLocks noGrp="1"/>
          </p:cNvSpPr>
          <p:nvPr>
            <p:ph type="pic" sz="quarter" idx="68" hasCustomPrompt="1"/>
          </p:nvPr>
        </p:nvSpPr>
        <p:spPr>
          <a:xfrm>
            <a:off x="6183250" y="2029320"/>
            <a:ext cx="1420310" cy="1420312"/>
          </a:xfrm>
          <a:custGeom>
            <a:avLst/>
            <a:gdLst>
              <a:gd name="connsiteX0" fmla="*/ 710155 w 1420310"/>
              <a:gd name="connsiteY0" fmla="*/ 0 h 1420312"/>
              <a:gd name="connsiteX1" fmla="*/ 1420310 w 1420310"/>
              <a:gd name="connsiteY1" fmla="*/ 710156 h 1420312"/>
              <a:gd name="connsiteX2" fmla="*/ 710155 w 1420310"/>
              <a:gd name="connsiteY2" fmla="*/ 1420312 h 1420312"/>
              <a:gd name="connsiteX3" fmla="*/ 0 w 1420310"/>
              <a:gd name="connsiteY3" fmla="*/ 710156 h 1420312"/>
              <a:gd name="connsiteX4" fmla="*/ 710155 w 1420310"/>
              <a:gd name="connsiteY4" fmla="*/ 0 h 1420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310" h="1420312">
                <a:moveTo>
                  <a:pt x="710155" y="0"/>
                </a:moveTo>
                <a:cubicBezTo>
                  <a:pt x="1102363" y="0"/>
                  <a:pt x="1420310" y="317948"/>
                  <a:pt x="1420310" y="710156"/>
                </a:cubicBezTo>
                <a:cubicBezTo>
                  <a:pt x="1420310" y="1102364"/>
                  <a:pt x="1102363" y="1420312"/>
                  <a:pt x="710155" y="1420312"/>
                </a:cubicBezTo>
                <a:cubicBezTo>
                  <a:pt x="317947" y="1420312"/>
                  <a:pt x="0" y="1102364"/>
                  <a:pt x="0" y="710156"/>
                </a:cubicBezTo>
                <a:cubicBezTo>
                  <a:pt x="0" y="317948"/>
                  <a:pt x="317947" y="0"/>
                  <a:pt x="710155" y="0"/>
                </a:cubicBez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5A46C2C1-E4AF-4FE9-92AF-6AEA89BCDB27}"/>
              </a:ext>
            </a:extLst>
          </p:cNvPr>
          <p:cNvSpPr>
            <a:spLocks noGrp="1"/>
          </p:cNvSpPr>
          <p:nvPr>
            <p:ph type="pic" sz="quarter" idx="69" hasCustomPrompt="1"/>
          </p:nvPr>
        </p:nvSpPr>
        <p:spPr>
          <a:xfrm>
            <a:off x="9546592" y="2029320"/>
            <a:ext cx="1420310" cy="1420312"/>
          </a:xfrm>
          <a:custGeom>
            <a:avLst/>
            <a:gdLst>
              <a:gd name="connsiteX0" fmla="*/ 710155 w 1420310"/>
              <a:gd name="connsiteY0" fmla="*/ 0 h 1420312"/>
              <a:gd name="connsiteX1" fmla="*/ 1420310 w 1420310"/>
              <a:gd name="connsiteY1" fmla="*/ 710156 h 1420312"/>
              <a:gd name="connsiteX2" fmla="*/ 710155 w 1420310"/>
              <a:gd name="connsiteY2" fmla="*/ 1420312 h 1420312"/>
              <a:gd name="connsiteX3" fmla="*/ 0 w 1420310"/>
              <a:gd name="connsiteY3" fmla="*/ 710156 h 1420312"/>
              <a:gd name="connsiteX4" fmla="*/ 710155 w 1420310"/>
              <a:gd name="connsiteY4" fmla="*/ 0 h 1420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310" h="1420312">
                <a:moveTo>
                  <a:pt x="710155" y="0"/>
                </a:moveTo>
                <a:cubicBezTo>
                  <a:pt x="1102363" y="0"/>
                  <a:pt x="1420310" y="317948"/>
                  <a:pt x="1420310" y="710156"/>
                </a:cubicBezTo>
                <a:cubicBezTo>
                  <a:pt x="1420310" y="1102364"/>
                  <a:pt x="1102363" y="1420312"/>
                  <a:pt x="710155" y="1420312"/>
                </a:cubicBezTo>
                <a:cubicBezTo>
                  <a:pt x="317947" y="1420312"/>
                  <a:pt x="0" y="1102364"/>
                  <a:pt x="0" y="710156"/>
                </a:cubicBezTo>
                <a:cubicBezTo>
                  <a:pt x="0" y="317948"/>
                  <a:pt x="317947" y="0"/>
                  <a:pt x="710155"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336123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7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57F69EB-BE6D-4B9B-8C61-1CE79D86EF5E}"/>
              </a:ext>
            </a:extLst>
          </p:cNvPr>
          <p:cNvSpPr>
            <a:spLocks noGrp="1"/>
          </p:cNvSpPr>
          <p:nvPr>
            <p:ph type="pic" sz="quarter" idx="68" hasCustomPrompt="1"/>
          </p:nvPr>
        </p:nvSpPr>
        <p:spPr>
          <a:xfrm>
            <a:off x="5642199" y="526654"/>
            <a:ext cx="3400425" cy="3392488"/>
          </a:xfrm>
          <a:custGeom>
            <a:avLst/>
            <a:gdLst>
              <a:gd name="connsiteX0" fmla="*/ 2636838 w 3400425"/>
              <a:gd name="connsiteY0" fmla="*/ 0 h 3392488"/>
              <a:gd name="connsiteX1" fmla="*/ 3400425 w 3400425"/>
              <a:gd name="connsiteY1" fmla="*/ 2630488 h 3392488"/>
              <a:gd name="connsiteX2" fmla="*/ 763588 w 3400425"/>
              <a:gd name="connsiteY2" fmla="*/ 3392488 h 3392488"/>
              <a:gd name="connsiteX3" fmla="*/ 0 w 3400425"/>
              <a:gd name="connsiteY3" fmla="*/ 762000 h 3392488"/>
            </a:gdLst>
            <a:ahLst/>
            <a:cxnLst>
              <a:cxn ang="0">
                <a:pos x="connsiteX0" y="connsiteY0"/>
              </a:cxn>
              <a:cxn ang="0">
                <a:pos x="connsiteX1" y="connsiteY1"/>
              </a:cxn>
              <a:cxn ang="0">
                <a:pos x="connsiteX2" y="connsiteY2"/>
              </a:cxn>
              <a:cxn ang="0">
                <a:pos x="connsiteX3" y="connsiteY3"/>
              </a:cxn>
            </a:cxnLst>
            <a:rect l="l" t="t" r="r" b="b"/>
            <a:pathLst>
              <a:path w="3400425" h="3392488">
                <a:moveTo>
                  <a:pt x="2636838" y="0"/>
                </a:moveTo>
                <a:lnTo>
                  <a:pt x="3400425" y="2630488"/>
                </a:lnTo>
                <a:lnTo>
                  <a:pt x="763588" y="3392488"/>
                </a:lnTo>
                <a:lnTo>
                  <a:pt x="0" y="762000"/>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DD3B5D9C-ACEE-4FB2-8D73-879CFAA0311B}"/>
              </a:ext>
            </a:extLst>
          </p:cNvPr>
          <p:cNvSpPr>
            <a:spLocks noGrp="1"/>
          </p:cNvSpPr>
          <p:nvPr>
            <p:ph type="pic" sz="quarter" idx="69" hasCustomPrompt="1"/>
          </p:nvPr>
        </p:nvSpPr>
        <p:spPr>
          <a:xfrm>
            <a:off x="5083399" y="2430859"/>
            <a:ext cx="3881438" cy="3873500"/>
          </a:xfrm>
          <a:custGeom>
            <a:avLst/>
            <a:gdLst>
              <a:gd name="connsiteX0" fmla="*/ 1946275 w 3881438"/>
              <a:gd name="connsiteY0" fmla="*/ 0 h 3873500"/>
              <a:gd name="connsiteX1" fmla="*/ 3881438 w 3881438"/>
              <a:gd name="connsiteY1" fmla="*/ 1943100 h 3873500"/>
              <a:gd name="connsiteX2" fmla="*/ 1935163 w 3881438"/>
              <a:gd name="connsiteY2" fmla="*/ 3873500 h 3873500"/>
              <a:gd name="connsiteX3" fmla="*/ 0 w 3881438"/>
              <a:gd name="connsiteY3" fmla="*/ 1930400 h 3873500"/>
            </a:gdLst>
            <a:ahLst/>
            <a:cxnLst>
              <a:cxn ang="0">
                <a:pos x="connsiteX0" y="connsiteY0"/>
              </a:cxn>
              <a:cxn ang="0">
                <a:pos x="connsiteX1" y="connsiteY1"/>
              </a:cxn>
              <a:cxn ang="0">
                <a:pos x="connsiteX2" y="connsiteY2"/>
              </a:cxn>
              <a:cxn ang="0">
                <a:pos x="connsiteX3" y="connsiteY3"/>
              </a:cxn>
            </a:cxnLst>
            <a:rect l="l" t="t" r="r" b="b"/>
            <a:pathLst>
              <a:path w="3881438" h="3873500">
                <a:moveTo>
                  <a:pt x="1946275" y="0"/>
                </a:moveTo>
                <a:lnTo>
                  <a:pt x="3881438" y="1943100"/>
                </a:lnTo>
                <a:lnTo>
                  <a:pt x="1935163" y="3873500"/>
                </a:lnTo>
                <a:lnTo>
                  <a:pt x="0" y="1930400"/>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AA0EE19C-BC85-40BD-80B3-6534BA9BC08A}"/>
              </a:ext>
            </a:extLst>
          </p:cNvPr>
          <p:cNvSpPr>
            <a:spLocks noGrp="1"/>
          </p:cNvSpPr>
          <p:nvPr>
            <p:ph type="pic" sz="quarter" idx="70" hasCustomPrompt="1"/>
          </p:nvPr>
        </p:nvSpPr>
        <p:spPr>
          <a:xfrm>
            <a:off x="8350474" y="1859359"/>
            <a:ext cx="2752725" cy="2746375"/>
          </a:xfrm>
          <a:custGeom>
            <a:avLst/>
            <a:gdLst>
              <a:gd name="connsiteX0" fmla="*/ 9525 w 2752725"/>
              <a:gd name="connsiteY0" fmla="*/ 0 h 2746375"/>
              <a:gd name="connsiteX1" fmla="*/ 2752725 w 2752725"/>
              <a:gd name="connsiteY1" fmla="*/ 7938 h 2746375"/>
              <a:gd name="connsiteX2" fmla="*/ 2743200 w 2752725"/>
              <a:gd name="connsiteY2" fmla="*/ 2746375 h 2746375"/>
              <a:gd name="connsiteX3" fmla="*/ 0 w 2752725"/>
              <a:gd name="connsiteY3" fmla="*/ 2736850 h 2746375"/>
            </a:gdLst>
            <a:ahLst/>
            <a:cxnLst>
              <a:cxn ang="0">
                <a:pos x="connsiteX0" y="connsiteY0"/>
              </a:cxn>
              <a:cxn ang="0">
                <a:pos x="connsiteX1" y="connsiteY1"/>
              </a:cxn>
              <a:cxn ang="0">
                <a:pos x="connsiteX2" y="connsiteY2"/>
              </a:cxn>
              <a:cxn ang="0">
                <a:pos x="connsiteX3" y="connsiteY3"/>
              </a:cxn>
            </a:cxnLst>
            <a:rect l="l" t="t" r="r" b="b"/>
            <a:pathLst>
              <a:path w="2752725" h="2746375">
                <a:moveTo>
                  <a:pt x="9525" y="0"/>
                </a:moveTo>
                <a:lnTo>
                  <a:pt x="2752725" y="7938"/>
                </a:lnTo>
                <a:lnTo>
                  <a:pt x="2743200" y="2746375"/>
                </a:lnTo>
                <a:lnTo>
                  <a:pt x="0" y="273685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813664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8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1225B3F4-5085-4954-99CC-8304A7F159D7}"/>
              </a:ext>
            </a:extLst>
          </p:cNvPr>
          <p:cNvSpPr>
            <a:spLocks noGrp="1"/>
          </p:cNvSpPr>
          <p:nvPr>
            <p:ph type="pic" sz="quarter" idx="68" hasCustomPrompt="1"/>
          </p:nvPr>
        </p:nvSpPr>
        <p:spPr>
          <a:xfrm>
            <a:off x="0" y="2026331"/>
            <a:ext cx="12192000" cy="3367764"/>
          </a:xfrm>
          <a:custGeom>
            <a:avLst/>
            <a:gdLst>
              <a:gd name="connsiteX0" fmla="*/ 0 w 12192000"/>
              <a:gd name="connsiteY0" fmla="*/ 0 h 3367764"/>
              <a:gd name="connsiteX1" fmla="*/ 12192000 w 12192000"/>
              <a:gd name="connsiteY1" fmla="*/ 0 h 3367764"/>
              <a:gd name="connsiteX2" fmla="*/ 12192000 w 12192000"/>
              <a:gd name="connsiteY2" fmla="*/ 3367764 h 3367764"/>
              <a:gd name="connsiteX3" fmla="*/ 0 w 12192000"/>
              <a:gd name="connsiteY3" fmla="*/ 3367764 h 3367764"/>
            </a:gdLst>
            <a:ahLst/>
            <a:cxnLst>
              <a:cxn ang="0">
                <a:pos x="connsiteX0" y="connsiteY0"/>
              </a:cxn>
              <a:cxn ang="0">
                <a:pos x="connsiteX1" y="connsiteY1"/>
              </a:cxn>
              <a:cxn ang="0">
                <a:pos x="connsiteX2" y="connsiteY2"/>
              </a:cxn>
              <a:cxn ang="0">
                <a:pos x="connsiteX3" y="connsiteY3"/>
              </a:cxn>
            </a:cxnLst>
            <a:rect l="l" t="t" r="r" b="b"/>
            <a:pathLst>
              <a:path w="12192000" h="3367764">
                <a:moveTo>
                  <a:pt x="0" y="0"/>
                </a:moveTo>
                <a:lnTo>
                  <a:pt x="12192000" y="0"/>
                </a:lnTo>
                <a:lnTo>
                  <a:pt x="12192000" y="3367764"/>
                </a:lnTo>
                <a:lnTo>
                  <a:pt x="0" y="336776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534292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5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9A6AEB8-28D3-4539-AFC2-DB861AB59428}"/>
              </a:ext>
            </a:extLst>
          </p:cNvPr>
          <p:cNvSpPr>
            <a:spLocks noGrp="1"/>
          </p:cNvSpPr>
          <p:nvPr>
            <p:ph type="pic" sz="quarter" idx="62" hasCustomPrompt="1"/>
          </p:nvPr>
        </p:nvSpPr>
        <p:spPr>
          <a:xfrm>
            <a:off x="6254410" y="1821240"/>
            <a:ext cx="2694215" cy="2286933"/>
          </a:xfrm>
          <a:custGeom>
            <a:avLst/>
            <a:gdLst>
              <a:gd name="connsiteX0" fmla="*/ 0 w 2694215"/>
              <a:gd name="connsiteY0" fmla="*/ 0 h 2286933"/>
              <a:gd name="connsiteX1" fmla="*/ 2694215 w 2694215"/>
              <a:gd name="connsiteY1" fmla="*/ 0 h 2286933"/>
              <a:gd name="connsiteX2" fmla="*/ 2694215 w 2694215"/>
              <a:gd name="connsiteY2" fmla="*/ 2286933 h 2286933"/>
              <a:gd name="connsiteX3" fmla="*/ 0 w 2694215"/>
              <a:gd name="connsiteY3" fmla="*/ 2286933 h 2286933"/>
            </a:gdLst>
            <a:ahLst/>
            <a:cxnLst>
              <a:cxn ang="0">
                <a:pos x="connsiteX0" y="connsiteY0"/>
              </a:cxn>
              <a:cxn ang="0">
                <a:pos x="connsiteX1" y="connsiteY1"/>
              </a:cxn>
              <a:cxn ang="0">
                <a:pos x="connsiteX2" y="connsiteY2"/>
              </a:cxn>
              <a:cxn ang="0">
                <a:pos x="connsiteX3" y="connsiteY3"/>
              </a:cxn>
            </a:cxnLst>
            <a:rect l="l" t="t" r="r" b="b"/>
            <a:pathLst>
              <a:path w="2694215" h="2286933">
                <a:moveTo>
                  <a:pt x="0" y="0"/>
                </a:moveTo>
                <a:lnTo>
                  <a:pt x="2694215" y="0"/>
                </a:lnTo>
                <a:lnTo>
                  <a:pt x="2694215" y="2286933"/>
                </a:lnTo>
                <a:lnTo>
                  <a:pt x="0" y="2286933"/>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E11EF2C7-D79A-4417-9AE2-4FCAA299EC78}"/>
              </a:ext>
            </a:extLst>
          </p:cNvPr>
          <p:cNvSpPr>
            <a:spLocks noGrp="1"/>
          </p:cNvSpPr>
          <p:nvPr>
            <p:ph type="pic" sz="quarter" idx="63" hasCustomPrompt="1"/>
          </p:nvPr>
        </p:nvSpPr>
        <p:spPr>
          <a:xfrm>
            <a:off x="8948621" y="4108173"/>
            <a:ext cx="2694215" cy="2205216"/>
          </a:xfrm>
          <a:custGeom>
            <a:avLst/>
            <a:gdLst>
              <a:gd name="connsiteX0" fmla="*/ 0 w 2694215"/>
              <a:gd name="connsiteY0" fmla="*/ 0 h 2205216"/>
              <a:gd name="connsiteX1" fmla="*/ 2694215 w 2694215"/>
              <a:gd name="connsiteY1" fmla="*/ 0 h 2205216"/>
              <a:gd name="connsiteX2" fmla="*/ 2694215 w 2694215"/>
              <a:gd name="connsiteY2" fmla="*/ 2205216 h 2205216"/>
              <a:gd name="connsiteX3" fmla="*/ 0 w 2694215"/>
              <a:gd name="connsiteY3" fmla="*/ 2205216 h 2205216"/>
            </a:gdLst>
            <a:ahLst/>
            <a:cxnLst>
              <a:cxn ang="0">
                <a:pos x="connsiteX0" y="connsiteY0"/>
              </a:cxn>
              <a:cxn ang="0">
                <a:pos x="connsiteX1" y="connsiteY1"/>
              </a:cxn>
              <a:cxn ang="0">
                <a:pos x="connsiteX2" y="connsiteY2"/>
              </a:cxn>
              <a:cxn ang="0">
                <a:pos x="connsiteX3" y="connsiteY3"/>
              </a:cxn>
            </a:cxnLst>
            <a:rect l="l" t="t" r="r" b="b"/>
            <a:pathLst>
              <a:path w="2694215" h="2205216">
                <a:moveTo>
                  <a:pt x="0" y="0"/>
                </a:moveTo>
                <a:lnTo>
                  <a:pt x="2694215" y="0"/>
                </a:lnTo>
                <a:lnTo>
                  <a:pt x="2694215" y="2205216"/>
                </a:lnTo>
                <a:lnTo>
                  <a:pt x="0" y="220521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7051842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58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7FA40438-C182-493D-BC0A-C8B1396BAC73}"/>
              </a:ext>
            </a:extLst>
          </p:cNvPr>
          <p:cNvSpPr>
            <a:spLocks noGrp="1"/>
          </p:cNvSpPr>
          <p:nvPr>
            <p:ph type="pic" sz="quarter" idx="68" hasCustomPrompt="1"/>
          </p:nvPr>
        </p:nvSpPr>
        <p:spPr>
          <a:xfrm>
            <a:off x="-1" y="0"/>
            <a:ext cx="5334001" cy="6858000"/>
          </a:xfrm>
          <a:custGeom>
            <a:avLst/>
            <a:gdLst>
              <a:gd name="connsiteX0" fmla="*/ 0 w 5334001"/>
              <a:gd name="connsiteY0" fmla="*/ 0 h 6858000"/>
              <a:gd name="connsiteX1" fmla="*/ 5334001 w 5334001"/>
              <a:gd name="connsiteY1" fmla="*/ 0 h 6858000"/>
              <a:gd name="connsiteX2" fmla="*/ 5334001 w 5334001"/>
              <a:gd name="connsiteY2" fmla="*/ 6858000 h 6858000"/>
              <a:gd name="connsiteX3" fmla="*/ 0 w 53340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334001" h="6858000">
                <a:moveTo>
                  <a:pt x="0" y="0"/>
                </a:moveTo>
                <a:lnTo>
                  <a:pt x="5334001" y="0"/>
                </a:lnTo>
                <a:lnTo>
                  <a:pt x="5334001"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463368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579AF87-5754-4AB7-ADC3-F1DEBF29D21D}"/>
              </a:ext>
            </a:extLst>
          </p:cNvPr>
          <p:cNvSpPr>
            <a:spLocks noGrp="1"/>
          </p:cNvSpPr>
          <p:nvPr>
            <p:ph type="pic" sz="quarter" idx="68" hasCustomPrompt="1"/>
          </p:nvPr>
        </p:nvSpPr>
        <p:spPr>
          <a:xfrm>
            <a:off x="-43783" y="0"/>
            <a:ext cx="5726909" cy="6838450"/>
          </a:xfrm>
          <a:custGeom>
            <a:avLst/>
            <a:gdLst>
              <a:gd name="connsiteX0" fmla="*/ 45727 w 5726909"/>
              <a:gd name="connsiteY0" fmla="*/ 0 h 6838450"/>
              <a:gd name="connsiteX1" fmla="*/ 5726909 w 5726909"/>
              <a:gd name="connsiteY1" fmla="*/ 0 h 6838450"/>
              <a:gd name="connsiteX2" fmla="*/ 0 w 5726909"/>
              <a:gd name="connsiteY2" fmla="*/ 6838450 h 6838450"/>
            </a:gdLst>
            <a:ahLst/>
            <a:cxnLst>
              <a:cxn ang="0">
                <a:pos x="connsiteX0" y="connsiteY0"/>
              </a:cxn>
              <a:cxn ang="0">
                <a:pos x="connsiteX1" y="connsiteY1"/>
              </a:cxn>
              <a:cxn ang="0">
                <a:pos x="connsiteX2" y="connsiteY2"/>
              </a:cxn>
            </a:cxnLst>
            <a:rect l="l" t="t" r="r" b="b"/>
            <a:pathLst>
              <a:path w="5726909" h="6838450">
                <a:moveTo>
                  <a:pt x="45727" y="0"/>
                </a:moveTo>
                <a:lnTo>
                  <a:pt x="5726909" y="0"/>
                </a:lnTo>
                <a:lnTo>
                  <a:pt x="0" y="683845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758170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3807" r:id="rId7"/>
    <p:sldLayoutId id="2147483815" r:id="rId8"/>
    <p:sldLayoutId id="2147483816" r:id="rId9"/>
    <p:sldLayoutId id="2147483817" r:id="rId10"/>
    <p:sldLayoutId id="2147483818" r:id="rId11"/>
    <p:sldLayoutId id="2147483819" r:id="rId12"/>
    <p:sldLayoutId id="2147483820" r:id="rId13"/>
    <p:sldLayoutId id="2147483821" r:id="rId14"/>
    <p:sldLayoutId id="2147483822" r:id="rId15"/>
    <p:sldLayoutId id="2147483823" r:id="rId16"/>
    <p:sldLayoutId id="2147483824" r:id="rId17"/>
    <p:sldLayoutId id="2147483825" r:id="rId18"/>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6.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7.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a:extLst>
              <a:ext uri="{FF2B5EF4-FFF2-40B4-BE49-F238E27FC236}">
                <a16:creationId xmlns:a16="http://schemas.microsoft.com/office/drawing/2014/main" id="{293E44F2-A0BB-4BEF-A1A2-14853E1056F7}"/>
              </a:ext>
            </a:extLst>
          </p:cNvPr>
          <p:cNvPicPr>
            <a:picLocks noGrp="1" noChangeAspect="1"/>
          </p:cNvPicPr>
          <p:nvPr>
            <p:ph type="pic" sz="quarter" idx="25"/>
          </p:nvPr>
        </p:nvPicPr>
        <p:blipFill>
          <a:blip r:embed="rId2" cstate="print">
            <a:extLst>
              <a:ext uri="{28A0092B-C50C-407E-A947-70E740481C1C}">
                <a14:useLocalDpi xmlns:a14="http://schemas.microsoft.com/office/drawing/2010/main" val="0"/>
              </a:ext>
            </a:extLst>
          </a:blip>
          <a:srcRect t="21875" b="21875"/>
          <a:stretch>
            <a:fillRect/>
          </a:stretch>
        </p:blipFill>
        <p:spPr>
          <a:xfrm>
            <a:off x="0" y="0"/>
            <a:ext cx="12192000" cy="6858000"/>
          </a:xfrm>
        </p:spPr>
      </p:pic>
      <p:sp>
        <p:nvSpPr>
          <p:cNvPr id="8" name="Rectangle 7">
            <a:extLst>
              <a:ext uri="{FF2B5EF4-FFF2-40B4-BE49-F238E27FC236}">
                <a16:creationId xmlns:a16="http://schemas.microsoft.com/office/drawing/2014/main" id="{F80419E6-9ECD-496A-B55D-4867AFAF6A4D}"/>
              </a:ext>
            </a:extLst>
          </p:cNvPr>
          <p:cNvSpPr/>
          <p:nvPr/>
        </p:nvSpPr>
        <p:spPr>
          <a:xfrm>
            <a:off x="0" y="0"/>
            <a:ext cx="12192000" cy="6858000"/>
          </a:xfrm>
          <a:prstGeom prst="rect">
            <a:avLst/>
          </a:prstGeom>
          <a:solidFill>
            <a:schemeClr val="bg1">
              <a:lumMod val="95000"/>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lide Number Placeholder 8"/>
          <p:cNvSpPr>
            <a:spLocks noGrp="1"/>
          </p:cNvSpPr>
          <p:nvPr>
            <p:ph type="sldNum" sz="quarter" idx="13"/>
          </p:nvPr>
        </p:nvSpPr>
        <p:spPr>
          <a:xfrm>
            <a:off x="11304542" y="481237"/>
            <a:ext cx="438150" cy="311150"/>
          </a:xfrm>
          <a:prstGeom prst="rect">
            <a:avLst/>
          </a:prstGeom>
        </p:spPr>
        <p:txBody>
          <a:bodyPr/>
          <a:lstStyle/>
          <a:p>
            <a:r>
              <a:rPr lang="en-US" dirty="0"/>
              <a:t>01</a:t>
            </a:r>
          </a:p>
        </p:txBody>
      </p:sp>
      <p:pic>
        <p:nvPicPr>
          <p:cNvPr id="5" name="Picture 4">
            <a:extLst>
              <a:ext uri="{FF2B5EF4-FFF2-40B4-BE49-F238E27FC236}">
                <a16:creationId xmlns:a16="http://schemas.microsoft.com/office/drawing/2014/main" id="{62FCF11A-CA65-4F86-8F9D-5E1F37F5B07B}"/>
              </a:ext>
            </a:extLst>
          </p:cNvPr>
          <p:cNvPicPr>
            <a:picLocks noChangeAspect="1"/>
          </p:cNvPicPr>
          <p:nvPr/>
        </p:nvPicPr>
        <p:blipFill>
          <a:blip r:embed="rId3"/>
          <a:stretch>
            <a:fillRect/>
          </a:stretch>
        </p:blipFill>
        <p:spPr>
          <a:xfrm>
            <a:off x="4904847" y="1853068"/>
            <a:ext cx="2382306" cy="3151864"/>
          </a:xfrm>
          <a:prstGeom prst="rect">
            <a:avLst/>
          </a:prstGeom>
        </p:spPr>
      </p:pic>
    </p:spTree>
    <p:extLst>
      <p:ext uri="{BB962C8B-B14F-4D97-AF65-F5344CB8AC3E}">
        <p14:creationId xmlns:p14="http://schemas.microsoft.com/office/powerpoint/2010/main" val="1251487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64C69CCD-128C-4F0C-8DE0-A3C431703C60}"/>
              </a:ext>
            </a:extLst>
          </p:cNvPr>
          <p:cNvPicPr>
            <a:picLocks noGrp="1" noChangeAspect="1"/>
          </p:cNvPicPr>
          <p:nvPr>
            <p:ph type="pic" sz="quarter" idx="25"/>
          </p:nvPr>
        </p:nvPicPr>
        <p:blipFill>
          <a:blip r:embed="rId3">
            <a:extLst>
              <a:ext uri="{28A0092B-C50C-407E-A947-70E740481C1C}">
                <a14:useLocalDpi xmlns:a14="http://schemas.microsoft.com/office/drawing/2010/main" val="0"/>
              </a:ext>
            </a:extLst>
          </a:blip>
          <a:srcRect t="7973" b="7973"/>
          <a:stretch>
            <a:fillRect/>
          </a:stretch>
        </p:blipFill>
        <p:spPr/>
      </p:pic>
      <p:sp>
        <p:nvSpPr>
          <p:cNvPr id="10" name="Rectangle 9">
            <a:extLst>
              <a:ext uri="{FF2B5EF4-FFF2-40B4-BE49-F238E27FC236}">
                <a16:creationId xmlns:a16="http://schemas.microsoft.com/office/drawing/2014/main" id="{C1244226-AC6E-4A6A-A1F1-9EED3F71364F}"/>
              </a:ext>
            </a:extLst>
          </p:cNvPr>
          <p:cNvSpPr/>
          <p:nvPr/>
        </p:nvSpPr>
        <p:spPr>
          <a:xfrm>
            <a:off x="0" y="0"/>
            <a:ext cx="12192000" cy="6858000"/>
          </a:xfrm>
          <a:prstGeom prst="rect">
            <a:avLst/>
          </a:prstGeom>
          <a:solidFill>
            <a:schemeClr val="tx2">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5" name="TextBox 194">
            <a:extLst>
              <a:ext uri="{FF2B5EF4-FFF2-40B4-BE49-F238E27FC236}">
                <a16:creationId xmlns:a16="http://schemas.microsoft.com/office/drawing/2014/main" id="{0CD437A4-FB43-4EE5-B682-37AE790ECBCB}"/>
              </a:ext>
            </a:extLst>
          </p:cNvPr>
          <p:cNvSpPr txBox="1"/>
          <p:nvPr/>
        </p:nvSpPr>
        <p:spPr>
          <a:xfrm>
            <a:off x="4956629" y="3075057"/>
            <a:ext cx="2278743" cy="707886"/>
          </a:xfrm>
          <a:prstGeom prst="rect">
            <a:avLst/>
          </a:prstGeom>
          <a:noFill/>
        </p:spPr>
        <p:txBody>
          <a:bodyPr wrap="square" rtlCol="0">
            <a:spAutoFit/>
          </a:bodyPr>
          <a:lstStyle/>
          <a:p>
            <a:r>
              <a:rPr lang="en-US" sz="4000" b="1" dirty="0">
                <a:solidFill>
                  <a:schemeClr val="bg1"/>
                </a:solidFill>
                <a:latin typeface="Roboto" panose="02000000000000000000" pitchFamily="2" charset="0"/>
                <a:ea typeface="Roboto" panose="02000000000000000000" pitchFamily="2" charset="0"/>
                <a:cs typeface="Roboto" panose="02000000000000000000" pitchFamily="2" charset="0"/>
              </a:rPr>
              <a:t>THE </a:t>
            </a:r>
            <a:r>
              <a:rPr lang="en-US" sz="4000" u="sng" dirty="0">
                <a:solidFill>
                  <a:schemeClr val="bg1"/>
                </a:solidFill>
                <a:effectLst>
                  <a:outerShdw blurRad="38100" dist="38100" dir="2700000" algn="tl">
                    <a:srgbClr val="000000">
                      <a:alpha val="43137"/>
                    </a:srgbClr>
                  </a:outerShdw>
                </a:effectLst>
                <a:latin typeface="Roboto" panose="02000000000000000000" pitchFamily="2" charset="0"/>
                <a:ea typeface="Roboto" panose="02000000000000000000" pitchFamily="2" charset="0"/>
                <a:cs typeface="Roboto" panose="02000000000000000000" pitchFamily="2" charset="0"/>
              </a:rPr>
              <a:t>END</a:t>
            </a:r>
          </a:p>
        </p:txBody>
      </p:sp>
      <p:sp>
        <p:nvSpPr>
          <p:cNvPr id="9" name="Rectangle 8">
            <a:extLst>
              <a:ext uri="{FF2B5EF4-FFF2-40B4-BE49-F238E27FC236}">
                <a16:creationId xmlns:a16="http://schemas.microsoft.com/office/drawing/2014/main" id="{0FEA1C60-F445-4AE1-A529-346E77A53D75}"/>
              </a:ext>
            </a:extLst>
          </p:cNvPr>
          <p:cNvSpPr/>
          <p:nvPr/>
        </p:nvSpPr>
        <p:spPr>
          <a:xfrm>
            <a:off x="11327674" y="440869"/>
            <a:ext cx="391886" cy="39188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Tree>
    <p:extLst>
      <p:ext uri="{BB962C8B-B14F-4D97-AF65-F5344CB8AC3E}">
        <p14:creationId xmlns:p14="http://schemas.microsoft.com/office/powerpoint/2010/main" val="815016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592A57BC-1D4E-46CA-86A4-BC3875DD680F}"/>
              </a:ext>
            </a:extLst>
          </p:cNvPr>
          <p:cNvSpPr/>
          <p:nvPr/>
        </p:nvSpPr>
        <p:spPr>
          <a:xfrm>
            <a:off x="6444748" y="4483129"/>
            <a:ext cx="5747252" cy="131168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17ED10F5-65A7-42DC-BECF-30886BABF699}"/>
              </a:ext>
            </a:extLst>
          </p:cNvPr>
          <p:cNvSpPr/>
          <p:nvPr/>
        </p:nvSpPr>
        <p:spPr>
          <a:xfrm>
            <a:off x="11327674" y="440869"/>
            <a:ext cx="391886" cy="39188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a:xfrm>
            <a:off x="11304542" y="481237"/>
            <a:ext cx="438150" cy="311150"/>
          </a:xfrm>
        </p:spPr>
        <p:txBody>
          <a:bodyPr/>
          <a:lstStyle/>
          <a:p>
            <a:fld id="{0FDCCA45-55DD-4B3F-8C12-CFB164C9A4F5}" type="slidenum">
              <a:rPr lang="en-US" smtClean="0"/>
              <a:pPr/>
              <a:t>2</a:t>
            </a:fld>
            <a:endParaRPr lang="en-US"/>
          </a:p>
        </p:txBody>
      </p:sp>
      <p:sp>
        <p:nvSpPr>
          <p:cNvPr id="19" name="Rectangle 18">
            <a:extLst>
              <a:ext uri="{FF2B5EF4-FFF2-40B4-BE49-F238E27FC236}">
                <a16:creationId xmlns:a16="http://schemas.microsoft.com/office/drawing/2014/main" id="{9CC4724E-73AB-44E2-8888-01B4CF5347F7}"/>
              </a:ext>
            </a:extLst>
          </p:cNvPr>
          <p:cNvSpPr/>
          <p:nvPr/>
        </p:nvSpPr>
        <p:spPr>
          <a:xfrm>
            <a:off x="6747879" y="2773293"/>
            <a:ext cx="4730407" cy="1200329"/>
          </a:xfrm>
          <a:prstGeom prst="rect">
            <a:avLst/>
          </a:prstGeom>
        </p:spPr>
        <p:txBody>
          <a:bodyPr wrap="square">
            <a:spAutoFit/>
          </a:bodyPr>
          <a:lstStyle/>
          <a:p>
            <a:pPr>
              <a:lnSpc>
                <a:spcPct val="120000"/>
              </a:lnSpc>
            </a:pPr>
            <a:r>
              <a:rPr lang="en-US" sz="12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created a very </a:t>
            </a:r>
            <a:r>
              <a:rPr lang="en-US" sz="1200" b="1"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2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ipsum suggests strength and the </a:t>
            </a:r>
            <a:r>
              <a:rPr lang="en-US" sz="1200" b="1"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spaciousn</a:t>
            </a:r>
            <a:r>
              <a:rPr lang="en-US" sz="12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contributes to the aesthetics meant to project an image of professionalism</a:t>
            </a:r>
          </a:p>
        </p:txBody>
      </p:sp>
      <p:sp>
        <p:nvSpPr>
          <p:cNvPr id="7" name="Freeform 5">
            <a:extLst>
              <a:ext uri="{FF2B5EF4-FFF2-40B4-BE49-F238E27FC236}">
                <a16:creationId xmlns:a16="http://schemas.microsoft.com/office/drawing/2014/main" id="{006FB0EF-6275-414B-803F-C54350A0A9E6}"/>
              </a:ext>
            </a:extLst>
          </p:cNvPr>
          <p:cNvSpPr>
            <a:spLocks/>
          </p:cNvSpPr>
          <p:nvPr/>
        </p:nvSpPr>
        <p:spPr bwMode="auto">
          <a:xfrm>
            <a:off x="2686806" y="1845167"/>
            <a:ext cx="3404775" cy="3923143"/>
          </a:xfrm>
          <a:custGeom>
            <a:avLst/>
            <a:gdLst>
              <a:gd name="T0" fmla="*/ 2069 w 2069"/>
              <a:gd name="T1" fmla="*/ 1192 h 2384"/>
              <a:gd name="T2" fmla="*/ 0 w 2069"/>
              <a:gd name="T3" fmla="*/ 2384 h 2384"/>
              <a:gd name="T4" fmla="*/ 0 w 2069"/>
              <a:gd name="T5" fmla="*/ 0 h 2384"/>
              <a:gd name="T6" fmla="*/ 2069 w 2069"/>
              <a:gd name="T7" fmla="*/ 1192 h 2384"/>
            </a:gdLst>
            <a:ahLst/>
            <a:cxnLst>
              <a:cxn ang="0">
                <a:pos x="T0" y="T1"/>
              </a:cxn>
              <a:cxn ang="0">
                <a:pos x="T2" y="T3"/>
              </a:cxn>
              <a:cxn ang="0">
                <a:pos x="T4" y="T5"/>
              </a:cxn>
              <a:cxn ang="0">
                <a:pos x="T6" y="T7"/>
              </a:cxn>
            </a:cxnLst>
            <a:rect l="0" t="0" r="r" b="b"/>
            <a:pathLst>
              <a:path w="2069" h="2384">
                <a:moveTo>
                  <a:pt x="2069" y="1192"/>
                </a:moveTo>
                <a:lnTo>
                  <a:pt x="0" y="2384"/>
                </a:lnTo>
                <a:lnTo>
                  <a:pt x="0" y="0"/>
                </a:lnTo>
                <a:lnTo>
                  <a:pt x="2069" y="119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6892061F-D270-4A51-B626-6BAC86BA69DB}"/>
              </a:ext>
            </a:extLst>
          </p:cNvPr>
          <p:cNvSpPr>
            <a:spLocks/>
          </p:cNvSpPr>
          <p:nvPr/>
        </p:nvSpPr>
        <p:spPr bwMode="auto">
          <a:xfrm>
            <a:off x="1554624" y="2773293"/>
            <a:ext cx="2131070" cy="2455256"/>
          </a:xfrm>
          <a:custGeom>
            <a:avLst/>
            <a:gdLst>
              <a:gd name="T0" fmla="*/ 1295 w 1295"/>
              <a:gd name="T1" fmla="*/ 746 h 1492"/>
              <a:gd name="T2" fmla="*/ 0 w 1295"/>
              <a:gd name="T3" fmla="*/ 0 h 1492"/>
              <a:gd name="T4" fmla="*/ 0 w 1295"/>
              <a:gd name="T5" fmla="*/ 1492 h 1492"/>
              <a:gd name="T6" fmla="*/ 1295 w 1295"/>
              <a:gd name="T7" fmla="*/ 746 h 1492"/>
            </a:gdLst>
            <a:ahLst/>
            <a:cxnLst>
              <a:cxn ang="0">
                <a:pos x="T0" y="T1"/>
              </a:cxn>
              <a:cxn ang="0">
                <a:pos x="T2" y="T3"/>
              </a:cxn>
              <a:cxn ang="0">
                <a:pos x="T4" y="T5"/>
              </a:cxn>
              <a:cxn ang="0">
                <a:pos x="T6" y="T7"/>
              </a:cxn>
            </a:cxnLst>
            <a:rect l="0" t="0" r="r" b="b"/>
            <a:pathLst>
              <a:path w="1295" h="1492">
                <a:moveTo>
                  <a:pt x="1295" y="746"/>
                </a:moveTo>
                <a:lnTo>
                  <a:pt x="0" y="0"/>
                </a:lnTo>
                <a:lnTo>
                  <a:pt x="0" y="1492"/>
                </a:lnTo>
                <a:lnTo>
                  <a:pt x="1295" y="746"/>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157E6439-54C6-4606-954E-E3490EB716A1}"/>
              </a:ext>
            </a:extLst>
          </p:cNvPr>
          <p:cNvSpPr>
            <a:spLocks/>
          </p:cNvSpPr>
          <p:nvPr/>
        </p:nvSpPr>
        <p:spPr bwMode="auto">
          <a:xfrm>
            <a:off x="713715" y="2924689"/>
            <a:ext cx="659892" cy="758627"/>
          </a:xfrm>
          <a:custGeom>
            <a:avLst/>
            <a:gdLst>
              <a:gd name="T0" fmla="*/ 0 w 401"/>
              <a:gd name="T1" fmla="*/ 231 h 461"/>
              <a:gd name="T2" fmla="*/ 401 w 401"/>
              <a:gd name="T3" fmla="*/ 0 h 461"/>
              <a:gd name="T4" fmla="*/ 401 w 401"/>
              <a:gd name="T5" fmla="*/ 461 h 461"/>
              <a:gd name="T6" fmla="*/ 0 w 401"/>
              <a:gd name="T7" fmla="*/ 231 h 461"/>
            </a:gdLst>
            <a:ahLst/>
            <a:cxnLst>
              <a:cxn ang="0">
                <a:pos x="T0" y="T1"/>
              </a:cxn>
              <a:cxn ang="0">
                <a:pos x="T2" y="T3"/>
              </a:cxn>
              <a:cxn ang="0">
                <a:pos x="T4" y="T5"/>
              </a:cxn>
              <a:cxn ang="0">
                <a:pos x="T6" y="T7"/>
              </a:cxn>
            </a:cxnLst>
            <a:rect l="0" t="0" r="r" b="b"/>
            <a:pathLst>
              <a:path w="401" h="461">
                <a:moveTo>
                  <a:pt x="0" y="231"/>
                </a:moveTo>
                <a:lnTo>
                  <a:pt x="401" y="0"/>
                </a:lnTo>
                <a:lnTo>
                  <a:pt x="401" y="461"/>
                </a:lnTo>
                <a:lnTo>
                  <a:pt x="0" y="231"/>
                </a:lnTo>
                <a:close/>
              </a:path>
            </a:pathLst>
          </a:custGeom>
          <a:solidFill>
            <a:schemeClr val="tx1">
              <a:lumMod val="95000"/>
              <a:lumOff val="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D51BEC44-CD9E-4FBB-9633-F75D6ED17761}"/>
              </a:ext>
            </a:extLst>
          </p:cNvPr>
          <p:cNvSpPr>
            <a:spLocks/>
          </p:cNvSpPr>
          <p:nvPr/>
        </p:nvSpPr>
        <p:spPr bwMode="auto">
          <a:xfrm>
            <a:off x="2005522" y="3818257"/>
            <a:ext cx="1360923" cy="1568269"/>
          </a:xfrm>
          <a:custGeom>
            <a:avLst/>
            <a:gdLst>
              <a:gd name="T0" fmla="*/ 0 w 827"/>
              <a:gd name="T1" fmla="*/ 476 h 953"/>
              <a:gd name="T2" fmla="*/ 827 w 827"/>
              <a:gd name="T3" fmla="*/ 953 h 953"/>
              <a:gd name="T4" fmla="*/ 827 w 827"/>
              <a:gd name="T5" fmla="*/ 0 h 953"/>
              <a:gd name="T6" fmla="*/ 0 w 827"/>
              <a:gd name="T7" fmla="*/ 476 h 953"/>
            </a:gdLst>
            <a:ahLst/>
            <a:cxnLst>
              <a:cxn ang="0">
                <a:pos x="T0" y="T1"/>
              </a:cxn>
              <a:cxn ang="0">
                <a:pos x="T2" y="T3"/>
              </a:cxn>
              <a:cxn ang="0">
                <a:pos x="T4" y="T5"/>
              </a:cxn>
              <a:cxn ang="0">
                <a:pos x="T6" y="T7"/>
              </a:cxn>
            </a:cxnLst>
            <a:rect l="0" t="0" r="r" b="b"/>
            <a:pathLst>
              <a:path w="827" h="953">
                <a:moveTo>
                  <a:pt x="0" y="476"/>
                </a:moveTo>
                <a:lnTo>
                  <a:pt x="827" y="953"/>
                </a:lnTo>
                <a:lnTo>
                  <a:pt x="827" y="0"/>
                </a:lnTo>
                <a:lnTo>
                  <a:pt x="0" y="476"/>
                </a:lnTo>
                <a:close/>
              </a:path>
            </a:pathLst>
          </a:custGeom>
          <a:solidFill>
            <a:srgbClr val="F7BB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246E12DF-04FD-44F5-98C6-FF1FD17815B2}"/>
              </a:ext>
            </a:extLst>
          </p:cNvPr>
          <p:cNvSpPr>
            <a:spLocks/>
          </p:cNvSpPr>
          <p:nvPr/>
        </p:nvSpPr>
        <p:spPr bwMode="auto">
          <a:xfrm>
            <a:off x="4419637" y="2156187"/>
            <a:ext cx="1015344" cy="1170031"/>
          </a:xfrm>
          <a:custGeom>
            <a:avLst/>
            <a:gdLst>
              <a:gd name="T0" fmla="*/ 617 w 617"/>
              <a:gd name="T1" fmla="*/ 355 h 711"/>
              <a:gd name="T2" fmla="*/ 0 w 617"/>
              <a:gd name="T3" fmla="*/ 711 h 711"/>
              <a:gd name="T4" fmla="*/ 0 w 617"/>
              <a:gd name="T5" fmla="*/ 0 h 711"/>
              <a:gd name="T6" fmla="*/ 617 w 617"/>
              <a:gd name="T7" fmla="*/ 355 h 711"/>
            </a:gdLst>
            <a:ahLst/>
            <a:cxnLst>
              <a:cxn ang="0">
                <a:pos x="T0" y="T1"/>
              </a:cxn>
              <a:cxn ang="0">
                <a:pos x="T2" y="T3"/>
              </a:cxn>
              <a:cxn ang="0">
                <a:pos x="T4" y="T5"/>
              </a:cxn>
              <a:cxn ang="0">
                <a:pos x="T6" y="T7"/>
              </a:cxn>
            </a:cxnLst>
            <a:rect l="0" t="0" r="r" b="b"/>
            <a:pathLst>
              <a:path w="617" h="711">
                <a:moveTo>
                  <a:pt x="617" y="355"/>
                </a:moveTo>
                <a:lnTo>
                  <a:pt x="0" y="711"/>
                </a:lnTo>
                <a:lnTo>
                  <a:pt x="0" y="0"/>
                </a:lnTo>
                <a:lnTo>
                  <a:pt x="617" y="355"/>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1">
            <a:extLst>
              <a:ext uri="{FF2B5EF4-FFF2-40B4-BE49-F238E27FC236}">
                <a16:creationId xmlns:a16="http://schemas.microsoft.com/office/drawing/2014/main" id="{32C99A1C-0C13-43FB-95E4-4A2ABCEA82BE}"/>
              </a:ext>
            </a:extLst>
          </p:cNvPr>
          <p:cNvSpPr>
            <a:spLocks/>
          </p:cNvSpPr>
          <p:nvPr/>
        </p:nvSpPr>
        <p:spPr bwMode="auto">
          <a:xfrm>
            <a:off x="3366444" y="3818257"/>
            <a:ext cx="1362568" cy="1568269"/>
          </a:xfrm>
          <a:custGeom>
            <a:avLst/>
            <a:gdLst>
              <a:gd name="T0" fmla="*/ 828 w 828"/>
              <a:gd name="T1" fmla="*/ 476 h 953"/>
              <a:gd name="T2" fmla="*/ 0 w 828"/>
              <a:gd name="T3" fmla="*/ 953 h 953"/>
              <a:gd name="T4" fmla="*/ 0 w 828"/>
              <a:gd name="T5" fmla="*/ 0 h 953"/>
              <a:gd name="T6" fmla="*/ 828 w 828"/>
              <a:gd name="T7" fmla="*/ 476 h 953"/>
            </a:gdLst>
            <a:ahLst/>
            <a:cxnLst>
              <a:cxn ang="0">
                <a:pos x="T0" y="T1"/>
              </a:cxn>
              <a:cxn ang="0">
                <a:pos x="T2" y="T3"/>
              </a:cxn>
              <a:cxn ang="0">
                <a:pos x="T4" y="T5"/>
              </a:cxn>
              <a:cxn ang="0">
                <a:pos x="T6" y="T7"/>
              </a:cxn>
            </a:cxnLst>
            <a:rect l="0" t="0" r="r" b="b"/>
            <a:pathLst>
              <a:path w="828" h="953">
                <a:moveTo>
                  <a:pt x="828" y="476"/>
                </a:moveTo>
                <a:lnTo>
                  <a:pt x="0" y="953"/>
                </a:lnTo>
                <a:lnTo>
                  <a:pt x="0" y="0"/>
                </a:lnTo>
                <a:lnTo>
                  <a:pt x="828" y="476"/>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A8B6F9C6-59B1-4956-B779-2B8445385E61}"/>
              </a:ext>
            </a:extLst>
          </p:cNvPr>
          <p:cNvSpPr>
            <a:spLocks/>
          </p:cNvSpPr>
          <p:nvPr/>
        </p:nvSpPr>
        <p:spPr bwMode="auto">
          <a:xfrm>
            <a:off x="3646198" y="2919752"/>
            <a:ext cx="1875999" cy="2162336"/>
          </a:xfrm>
          <a:custGeom>
            <a:avLst/>
            <a:gdLst>
              <a:gd name="T0" fmla="*/ 0 w 1140"/>
              <a:gd name="T1" fmla="*/ 657 h 1314"/>
              <a:gd name="T2" fmla="*/ 1140 w 1140"/>
              <a:gd name="T3" fmla="*/ 0 h 1314"/>
              <a:gd name="T4" fmla="*/ 1140 w 1140"/>
              <a:gd name="T5" fmla="*/ 1314 h 1314"/>
              <a:gd name="T6" fmla="*/ 0 w 1140"/>
              <a:gd name="T7" fmla="*/ 657 h 1314"/>
            </a:gdLst>
            <a:ahLst/>
            <a:cxnLst>
              <a:cxn ang="0">
                <a:pos x="T0" y="T1"/>
              </a:cxn>
              <a:cxn ang="0">
                <a:pos x="T2" y="T3"/>
              </a:cxn>
              <a:cxn ang="0">
                <a:pos x="T4" y="T5"/>
              </a:cxn>
              <a:cxn ang="0">
                <a:pos x="T6" y="T7"/>
              </a:cxn>
            </a:cxnLst>
            <a:rect l="0" t="0" r="r" b="b"/>
            <a:pathLst>
              <a:path w="1140" h="1314">
                <a:moveTo>
                  <a:pt x="0" y="657"/>
                </a:moveTo>
                <a:lnTo>
                  <a:pt x="1140" y="0"/>
                </a:lnTo>
                <a:lnTo>
                  <a:pt x="1140" y="1314"/>
                </a:lnTo>
                <a:lnTo>
                  <a:pt x="0" y="657"/>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cxnSp>
        <p:nvCxnSpPr>
          <p:cNvPr id="24" name="Straight Connector 23">
            <a:extLst>
              <a:ext uri="{FF2B5EF4-FFF2-40B4-BE49-F238E27FC236}">
                <a16:creationId xmlns:a16="http://schemas.microsoft.com/office/drawing/2014/main" id="{D7DDA3A7-2DE2-43E0-BB89-AFE8B39B0EDB}"/>
              </a:ext>
            </a:extLst>
          </p:cNvPr>
          <p:cNvCxnSpPr>
            <a:cxnSpLocks/>
          </p:cNvCxnSpPr>
          <p:nvPr/>
        </p:nvCxnSpPr>
        <p:spPr>
          <a:xfrm>
            <a:off x="6444748" y="1360441"/>
            <a:ext cx="0" cy="4422383"/>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5" name="Freeform 12">
            <a:extLst>
              <a:ext uri="{FF2B5EF4-FFF2-40B4-BE49-F238E27FC236}">
                <a16:creationId xmlns:a16="http://schemas.microsoft.com/office/drawing/2014/main" id="{04DE2A86-EB3B-4022-8EFD-0D9E477126B1}"/>
              </a:ext>
            </a:extLst>
          </p:cNvPr>
          <p:cNvSpPr>
            <a:spLocks/>
          </p:cNvSpPr>
          <p:nvPr/>
        </p:nvSpPr>
        <p:spPr bwMode="auto">
          <a:xfrm>
            <a:off x="1821213" y="1094767"/>
            <a:ext cx="3870483" cy="4461258"/>
          </a:xfrm>
          <a:custGeom>
            <a:avLst/>
            <a:gdLst>
              <a:gd name="T0" fmla="*/ 0 w 2352"/>
              <a:gd name="T1" fmla="*/ 0 h 2711"/>
              <a:gd name="T2" fmla="*/ 2352 w 2352"/>
              <a:gd name="T3" fmla="*/ 1356 h 2711"/>
              <a:gd name="T4" fmla="*/ 0 w 2352"/>
              <a:gd name="T5" fmla="*/ 2711 h 2711"/>
              <a:gd name="T6" fmla="*/ 0 w 2352"/>
              <a:gd name="T7" fmla="*/ 0 h 2711"/>
            </a:gdLst>
            <a:ahLst/>
            <a:cxnLst>
              <a:cxn ang="0">
                <a:pos x="T0" y="T1"/>
              </a:cxn>
              <a:cxn ang="0">
                <a:pos x="T2" y="T3"/>
              </a:cxn>
              <a:cxn ang="0">
                <a:pos x="T4" y="T5"/>
              </a:cxn>
              <a:cxn ang="0">
                <a:pos x="T6" y="T7"/>
              </a:cxn>
            </a:cxnLst>
            <a:rect l="0" t="0" r="r" b="b"/>
            <a:pathLst>
              <a:path w="2352" h="2711">
                <a:moveTo>
                  <a:pt x="0" y="0"/>
                </a:moveTo>
                <a:lnTo>
                  <a:pt x="2352" y="1356"/>
                </a:lnTo>
                <a:lnTo>
                  <a:pt x="0" y="27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28">
            <a:extLst>
              <a:ext uri="{FF2B5EF4-FFF2-40B4-BE49-F238E27FC236}">
                <a16:creationId xmlns:a16="http://schemas.microsoft.com/office/drawing/2014/main" id="{9EBC6B66-272E-45AC-AE0C-969151587613}"/>
              </a:ext>
            </a:extLst>
          </p:cNvPr>
          <p:cNvSpPr/>
          <p:nvPr/>
        </p:nvSpPr>
        <p:spPr>
          <a:xfrm>
            <a:off x="6747879" y="1552576"/>
            <a:ext cx="3098939" cy="990015"/>
          </a:xfrm>
          <a:prstGeom prst="rect">
            <a:avLst/>
          </a:prstGeom>
        </p:spPr>
        <p:txBody>
          <a:bodyPr wrap="square">
            <a:spAutoFit/>
          </a:bodyPr>
          <a:lstStyle/>
          <a:p>
            <a:pPr>
              <a:lnSpc>
                <a:spcPts val="3500"/>
              </a:lnSpc>
            </a:pPr>
            <a:r>
              <a:rPr lang="en-US" sz="4500" b="1" dirty="0">
                <a:latin typeface="Roboto" panose="02000000000000000000" pitchFamily="2" charset="0"/>
                <a:ea typeface="Roboto" panose="02000000000000000000" pitchFamily="2" charset="0"/>
                <a:cs typeface="Roboto" panose="02000000000000000000" pitchFamily="2" charset="0"/>
              </a:rPr>
              <a:t>Welcome</a:t>
            </a:r>
            <a:r>
              <a:rPr lang="en-US" sz="4000" b="1" dirty="0">
                <a:latin typeface="Roboto" panose="02000000000000000000" pitchFamily="2" charset="0"/>
                <a:ea typeface="Roboto" panose="02000000000000000000" pitchFamily="2" charset="0"/>
                <a:cs typeface="Roboto" panose="02000000000000000000" pitchFamily="2" charset="0"/>
              </a:rPr>
              <a:t> </a:t>
            </a:r>
            <a:br>
              <a:rPr lang="en-US" sz="4000" b="1" dirty="0">
                <a:latin typeface="Roboto" panose="02000000000000000000" pitchFamily="2" charset="0"/>
                <a:ea typeface="Roboto" panose="02000000000000000000" pitchFamily="2" charset="0"/>
                <a:cs typeface="Roboto" panose="02000000000000000000" pitchFamily="2" charset="0"/>
              </a:rPr>
            </a:br>
            <a:r>
              <a:rPr lang="en-US" sz="3000" b="1" dirty="0">
                <a:latin typeface="Roboto" panose="02000000000000000000" pitchFamily="2" charset="0"/>
                <a:ea typeface="Roboto" panose="02000000000000000000" pitchFamily="2" charset="0"/>
                <a:cs typeface="Roboto" panose="02000000000000000000" pitchFamily="2" charset="0"/>
              </a:rPr>
              <a:t>Message</a:t>
            </a:r>
            <a:endParaRPr lang="en-US" sz="3000" dirty="0">
              <a:latin typeface="Roboto" panose="02000000000000000000" pitchFamily="2" charset="0"/>
              <a:ea typeface="Roboto" panose="02000000000000000000" pitchFamily="2" charset="0"/>
              <a:cs typeface="Roboto" panose="02000000000000000000" pitchFamily="2" charset="0"/>
            </a:endParaRPr>
          </a:p>
        </p:txBody>
      </p:sp>
      <p:pic>
        <p:nvPicPr>
          <p:cNvPr id="34" name="Picture Placeholder 33">
            <a:extLst>
              <a:ext uri="{FF2B5EF4-FFF2-40B4-BE49-F238E27FC236}">
                <a16:creationId xmlns:a16="http://schemas.microsoft.com/office/drawing/2014/main" id="{7478BF07-377F-454E-8311-ADFB68F47159}"/>
              </a:ext>
            </a:extLst>
          </p:cNvPr>
          <p:cNvPicPr>
            <a:picLocks noGrp="1" noChangeAspect="1"/>
          </p:cNvPicPr>
          <p:nvPr>
            <p:ph type="pic" sz="quarter" idx="68"/>
          </p:nvPr>
        </p:nvPicPr>
        <p:blipFill>
          <a:blip r:embed="rId3">
            <a:extLst>
              <a:ext uri="{28A0092B-C50C-407E-A947-70E740481C1C}">
                <a14:useLocalDpi xmlns:a14="http://schemas.microsoft.com/office/drawing/2010/main" val="0"/>
              </a:ext>
            </a:extLst>
          </a:blip>
          <a:srcRect l="21021" r="21021"/>
          <a:stretch>
            <a:fillRect/>
          </a:stretch>
        </p:blipFill>
        <p:spPr>
          <a:xfrm>
            <a:off x="1936750" y="1308100"/>
            <a:ext cx="3498850" cy="4032250"/>
          </a:xfrm>
        </p:spPr>
      </p:pic>
      <p:sp>
        <p:nvSpPr>
          <p:cNvPr id="38" name="Rectangle 9">
            <a:extLst>
              <a:ext uri="{FF2B5EF4-FFF2-40B4-BE49-F238E27FC236}">
                <a16:creationId xmlns:a16="http://schemas.microsoft.com/office/drawing/2014/main" id="{8F4FC91B-A34A-45D7-BB3E-E2BADE8E61C4}"/>
              </a:ext>
            </a:extLst>
          </p:cNvPr>
          <p:cNvSpPr>
            <a:spLocks/>
          </p:cNvSpPr>
          <p:nvPr/>
        </p:nvSpPr>
        <p:spPr bwMode="auto">
          <a:xfrm>
            <a:off x="6747879" y="4855556"/>
            <a:ext cx="4561352" cy="566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a:t>
            </a:r>
          </a:p>
        </p:txBody>
      </p:sp>
    </p:spTree>
    <p:extLst>
      <p:ext uri="{BB962C8B-B14F-4D97-AF65-F5344CB8AC3E}">
        <p14:creationId xmlns:p14="http://schemas.microsoft.com/office/powerpoint/2010/main" val="25457752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Picture Placeholder 74">
            <a:extLst>
              <a:ext uri="{FF2B5EF4-FFF2-40B4-BE49-F238E27FC236}">
                <a16:creationId xmlns:a16="http://schemas.microsoft.com/office/drawing/2014/main" id="{E83D23CF-F4FB-42D2-BF0B-CEEBBE237EDF}"/>
              </a:ext>
            </a:extLst>
          </p:cNvPr>
          <p:cNvPicPr>
            <a:picLocks noGrp="1" noChangeAspect="1"/>
          </p:cNvPicPr>
          <p:nvPr>
            <p:ph type="pic" sz="quarter" idx="68"/>
          </p:nvPr>
        </p:nvPicPr>
        <p:blipFill>
          <a:blip r:embed="rId3" cstate="print">
            <a:extLst>
              <a:ext uri="{28A0092B-C50C-407E-A947-70E740481C1C}">
                <a14:useLocalDpi xmlns:a14="http://schemas.microsoft.com/office/drawing/2010/main" val="0"/>
              </a:ext>
            </a:extLst>
          </a:blip>
          <a:srcRect l="14648" r="14648"/>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a:p>
        </p:txBody>
      </p:sp>
      <p:sp>
        <p:nvSpPr>
          <p:cNvPr id="20" name="Rectangle 19">
            <a:extLst>
              <a:ext uri="{FF2B5EF4-FFF2-40B4-BE49-F238E27FC236}">
                <a16:creationId xmlns:a16="http://schemas.microsoft.com/office/drawing/2014/main" id="{7989A853-009C-43FD-8269-AFC4C5D49CD9}"/>
              </a:ext>
            </a:extLst>
          </p:cNvPr>
          <p:cNvSpPr/>
          <p:nvPr/>
        </p:nvSpPr>
        <p:spPr>
          <a:xfrm>
            <a:off x="874185" y="1597724"/>
            <a:ext cx="1729961" cy="553998"/>
          </a:xfrm>
          <a:prstGeom prst="rect">
            <a:avLst/>
          </a:prstGeom>
        </p:spPr>
        <p:txBody>
          <a:bodyPr wrap="none">
            <a:spAutoFit/>
          </a:bodyPr>
          <a:lstStyle/>
          <a:p>
            <a:r>
              <a:rPr lang="en-US" sz="3000" b="1" dirty="0">
                <a:latin typeface="Roboto" panose="02000000000000000000" pitchFamily="2" charset="0"/>
                <a:ea typeface="Roboto" panose="02000000000000000000" pitchFamily="2" charset="0"/>
                <a:cs typeface="Roboto" panose="02000000000000000000" pitchFamily="2" charset="0"/>
              </a:rPr>
              <a:t>About us</a:t>
            </a:r>
            <a:endParaRPr lang="en-US" sz="3000" dirty="0"/>
          </a:p>
        </p:txBody>
      </p:sp>
      <p:cxnSp>
        <p:nvCxnSpPr>
          <p:cNvPr id="39" name="Straight Connector 38">
            <a:extLst>
              <a:ext uri="{FF2B5EF4-FFF2-40B4-BE49-F238E27FC236}">
                <a16:creationId xmlns:a16="http://schemas.microsoft.com/office/drawing/2014/main" id="{F2DDF532-1ED1-4D77-9AC6-40A0A8D41F35}"/>
              </a:ext>
            </a:extLst>
          </p:cNvPr>
          <p:cNvCxnSpPr>
            <a:cxnSpLocks/>
          </p:cNvCxnSpPr>
          <p:nvPr/>
        </p:nvCxnSpPr>
        <p:spPr>
          <a:xfrm>
            <a:off x="874185" y="2293427"/>
            <a:ext cx="456135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0" name="Rectangle 9">
            <a:extLst>
              <a:ext uri="{FF2B5EF4-FFF2-40B4-BE49-F238E27FC236}">
                <a16:creationId xmlns:a16="http://schemas.microsoft.com/office/drawing/2014/main" id="{539BD373-8BE9-4B26-A472-A18E4F095A7A}"/>
              </a:ext>
            </a:extLst>
          </p:cNvPr>
          <p:cNvSpPr>
            <a:spLocks/>
          </p:cNvSpPr>
          <p:nvPr/>
        </p:nvSpPr>
        <p:spPr bwMode="auto">
          <a:xfrm>
            <a:off x="874185" y="2550162"/>
            <a:ext cx="4561352" cy="566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a:t>
            </a:r>
          </a:p>
        </p:txBody>
      </p:sp>
      <p:grpSp>
        <p:nvGrpSpPr>
          <p:cNvPr id="27" name="Group 26">
            <a:extLst>
              <a:ext uri="{FF2B5EF4-FFF2-40B4-BE49-F238E27FC236}">
                <a16:creationId xmlns:a16="http://schemas.microsoft.com/office/drawing/2014/main" id="{76A0EBDA-31BE-4E0D-B75C-99EAC102C96E}"/>
              </a:ext>
            </a:extLst>
          </p:cNvPr>
          <p:cNvGrpSpPr/>
          <p:nvPr/>
        </p:nvGrpSpPr>
        <p:grpSpPr>
          <a:xfrm>
            <a:off x="874185" y="3560370"/>
            <a:ext cx="5646343" cy="1704983"/>
            <a:chOff x="900233" y="3672295"/>
            <a:chExt cx="5646343" cy="1704983"/>
          </a:xfrm>
        </p:grpSpPr>
        <p:sp>
          <p:nvSpPr>
            <p:cNvPr id="45" name="Rectangle 44">
              <a:extLst>
                <a:ext uri="{FF2B5EF4-FFF2-40B4-BE49-F238E27FC236}">
                  <a16:creationId xmlns:a16="http://schemas.microsoft.com/office/drawing/2014/main" id="{18A7DD57-0803-413B-935E-70B64215DB18}"/>
                </a:ext>
              </a:extLst>
            </p:cNvPr>
            <p:cNvSpPr/>
            <p:nvPr/>
          </p:nvSpPr>
          <p:spPr>
            <a:xfrm>
              <a:off x="2814611" y="3672295"/>
              <a:ext cx="1817587" cy="17049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TextBox 46">
              <a:extLst>
                <a:ext uri="{FF2B5EF4-FFF2-40B4-BE49-F238E27FC236}">
                  <a16:creationId xmlns:a16="http://schemas.microsoft.com/office/drawing/2014/main" id="{AF621D2E-6793-45F8-8271-7BB4A8AD1A7B}"/>
                </a:ext>
              </a:extLst>
            </p:cNvPr>
            <p:cNvSpPr txBox="1"/>
            <p:nvPr/>
          </p:nvSpPr>
          <p:spPr>
            <a:xfrm>
              <a:off x="3197991" y="4340176"/>
              <a:ext cx="1050826"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Charities</a:t>
              </a:r>
            </a:p>
          </p:txBody>
        </p:sp>
        <p:sp>
          <p:nvSpPr>
            <p:cNvPr id="48" name="Rectangle 47">
              <a:extLst>
                <a:ext uri="{FF2B5EF4-FFF2-40B4-BE49-F238E27FC236}">
                  <a16:creationId xmlns:a16="http://schemas.microsoft.com/office/drawing/2014/main" id="{C168D912-53DA-4FA2-BF96-A772795B44D4}"/>
                </a:ext>
              </a:extLst>
            </p:cNvPr>
            <p:cNvSpPr/>
            <p:nvPr/>
          </p:nvSpPr>
          <p:spPr>
            <a:xfrm>
              <a:off x="2938063" y="4588460"/>
              <a:ext cx="1570682" cy="592470"/>
            </a:xfrm>
            <a:prstGeom prst="rect">
              <a:avLst/>
            </a:prstGeom>
          </p:spPr>
          <p:txBody>
            <a:bodyPr wrap="square">
              <a:spAutoFit/>
            </a:bodyPr>
            <a:lstStyle/>
            <a:p>
              <a:pPr algn="ctr">
                <a:lnSpc>
                  <a:spcPts val="13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sp>
          <p:nvSpPr>
            <p:cNvPr id="49" name="Freeform 8">
              <a:extLst>
                <a:ext uri="{FF2B5EF4-FFF2-40B4-BE49-F238E27FC236}">
                  <a16:creationId xmlns:a16="http://schemas.microsoft.com/office/drawing/2014/main" id="{5CBE69C5-F65C-4023-9CFB-DD3ED7221BCF}"/>
                </a:ext>
              </a:extLst>
            </p:cNvPr>
            <p:cNvSpPr>
              <a:spLocks noEditPoints="1"/>
            </p:cNvSpPr>
            <p:nvPr/>
          </p:nvSpPr>
          <p:spPr bwMode="auto">
            <a:xfrm>
              <a:off x="3509822" y="3868643"/>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Rectangle 49">
              <a:extLst>
                <a:ext uri="{FF2B5EF4-FFF2-40B4-BE49-F238E27FC236}">
                  <a16:creationId xmlns:a16="http://schemas.microsoft.com/office/drawing/2014/main" id="{E2AEC6FA-CFEE-46A2-9244-A89E7DCDB238}"/>
                </a:ext>
              </a:extLst>
            </p:cNvPr>
            <p:cNvSpPr/>
            <p:nvPr/>
          </p:nvSpPr>
          <p:spPr>
            <a:xfrm>
              <a:off x="4728989" y="3672295"/>
              <a:ext cx="1817587" cy="17049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TextBox 51">
              <a:extLst>
                <a:ext uri="{FF2B5EF4-FFF2-40B4-BE49-F238E27FC236}">
                  <a16:creationId xmlns:a16="http://schemas.microsoft.com/office/drawing/2014/main" id="{33EEEA43-597A-49DE-A27D-14F6F72C2DED}"/>
                </a:ext>
              </a:extLst>
            </p:cNvPr>
            <p:cNvSpPr txBox="1"/>
            <p:nvPr/>
          </p:nvSpPr>
          <p:spPr>
            <a:xfrm>
              <a:off x="4970188" y="4348474"/>
              <a:ext cx="133519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Healthcare</a:t>
              </a:r>
            </a:p>
          </p:txBody>
        </p:sp>
        <p:sp>
          <p:nvSpPr>
            <p:cNvPr id="53" name="Rectangle 52">
              <a:extLst>
                <a:ext uri="{FF2B5EF4-FFF2-40B4-BE49-F238E27FC236}">
                  <a16:creationId xmlns:a16="http://schemas.microsoft.com/office/drawing/2014/main" id="{90933765-23BF-48B2-843B-5083BE9AFA3C}"/>
                </a:ext>
              </a:extLst>
            </p:cNvPr>
            <p:cNvSpPr/>
            <p:nvPr/>
          </p:nvSpPr>
          <p:spPr>
            <a:xfrm>
              <a:off x="4839196" y="4596758"/>
              <a:ext cx="1597172" cy="592470"/>
            </a:xfrm>
            <a:prstGeom prst="rect">
              <a:avLst/>
            </a:prstGeom>
          </p:spPr>
          <p:txBody>
            <a:bodyPr wrap="square">
              <a:spAutoFit/>
            </a:bodyPr>
            <a:lstStyle/>
            <a:p>
              <a:pPr algn="ctr">
                <a:lnSpc>
                  <a:spcPts val="13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sp>
          <p:nvSpPr>
            <p:cNvPr id="54" name="Freeform 9">
              <a:extLst>
                <a:ext uri="{FF2B5EF4-FFF2-40B4-BE49-F238E27FC236}">
                  <a16:creationId xmlns:a16="http://schemas.microsoft.com/office/drawing/2014/main" id="{9C8BF765-F08D-4378-8B37-4953F6479F92}"/>
                </a:ext>
              </a:extLst>
            </p:cNvPr>
            <p:cNvSpPr>
              <a:spLocks noEditPoints="1"/>
            </p:cNvSpPr>
            <p:nvPr/>
          </p:nvSpPr>
          <p:spPr bwMode="auto">
            <a:xfrm>
              <a:off x="5426365" y="3860345"/>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Rectangle 54">
              <a:extLst>
                <a:ext uri="{FF2B5EF4-FFF2-40B4-BE49-F238E27FC236}">
                  <a16:creationId xmlns:a16="http://schemas.microsoft.com/office/drawing/2014/main" id="{6FB66EF9-FFEF-4E62-9312-1AD9E5AAAF28}"/>
                </a:ext>
              </a:extLst>
            </p:cNvPr>
            <p:cNvSpPr/>
            <p:nvPr/>
          </p:nvSpPr>
          <p:spPr>
            <a:xfrm>
              <a:off x="900233" y="3672295"/>
              <a:ext cx="1817587" cy="17049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7" name="Group 56">
              <a:extLst>
                <a:ext uri="{FF2B5EF4-FFF2-40B4-BE49-F238E27FC236}">
                  <a16:creationId xmlns:a16="http://schemas.microsoft.com/office/drawing/2014/main" id="{0BC85E3D-33A5-4A65-8D3F-3D9B3630925A}"/>
                </a:ext>
              </a:extLst>
            </p:cNvPr>
            <p:cNvGrpSpPr/>
            <p:nvPr/>
          </p:nvGrpSpPr>
          <p:grpSpPr>
            <a:xfrm>
              <a:off x="1640181" y="3864256"/>
              <a:ext cx="337690" cy="432936"/>
              <a:chOff x="2522538" y="3189288"/>
              <a:chExt cx="371475" cy="476250"/>
            </a:xfrm>
            <a:solidFill>
              <a:schemeClr val="bg1"/>
            </a:solidFill>
          </p:grpSpPr>
          <p:sp>
            <p:nvSpPr>
              <p:cNvPr id="60" name="Freeform 5">
                <a:extLst>
                  <a:ext uri="{FF2B5EF4-FFF2-40B4-BE49-F238E27FC236}">
                    <a16:creationId xmlns:a16="http://schemas.microsoft.com/office/drawing/2014/main" id="{ECA9B2DF-F825-4A73-9F02-07855B403BC8}"/>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6">
                <a:extLst>
                  <a:ext uri="{FF2B5EF4-FFF2-40B4-BE49-F238E27FC236}">
                    <a16:creationId xmlns:a16="http://schemas.microsoft.com/office/drawing/2014/main" id="{E18BD0A3-1098-47D5-8177-2EB788AD94AD}"/>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7">
                <a:extLst>
                  <a:ext uri="{FF2B5EF4-FFF2-40B4-BE49-F238E27FC236}">
                    <a16:creationId xmlns:a16="http://schemas.microsoft.com/office/drawing/2014/main" id="{D6966C64-47C1-452C-B01A-BC29A82E45CE}"/>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58" name="TextBox 57">
              <a:extLst>
                <a:ext uri="{FF2B5EF4-FFF2-40B4-BE49-F238E27FC236}">
                  <a16:creationId xmlns:a16="http://schemas.microsoft.com/office/drawing/2014/main" id="{E5EE6791-56D9-4664-B024-F9FF98A7A1A6}"/>
                </a:ext>
              </a:extLst>
            </p:cNvPr>
            <p:cNvSpPr txBox="1"/>
            <p:nvPr/>
          </p:nvSpPr>
          <p:spPr>
            <a:xfrm>
              <a:off x="1145522" y="4352385"/>
              <a:ext cx="132700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Corporate</a:t>
              </a:r>
            </a:p>
          </p:txBody>
        </p:sp>
        <p:sp>
          <p:nvSpPr>
            <p:cNvPr id="59" name="Rectangle 58">
              <a:extLst>
                <a:ext uri="{FF2B5EF4-FFF2-40B4-BE49-F238E27FC236}">
                  <a16:creationId xmlns:a16="http://schemas.microsoft.com/office/drawing/2014/main" id="{41EF99C8-76B0-4DE1-95A4-D07609A1BFA1}"/>
                </a:ext>
              </a:extLst>
            </p:cNvPr>
            <p:cNvSpPr/>
            <p:nvPr/>
          </p:nvSpPr>
          <p:spPr>
            <a:xfrm>
              <a:off x="1022221" y="4600669"/>
              <a:ext cx="1573610" cy="592470"/>
            </a:xfrm>
            <a:prstGeom prst="rect">
              <a:avLst/>
            </a:prstGeom>
          </p:spPr>
          <p:txBody>
            <a:bodyPr wrap="square">
              <a:spAutoFit/>
            </a:bodyPr>
            <a:lstStyle/>
            <a:p>
              <a:pPr algn="ctr">
                <a:lnSpc>
                  <a:spcPts val="13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grpSp>
      <p:sp>
        <p:nvSpPr>
          <p:cNvPr id="72" name="Freeform: Shape 71">
            <a:extLst>
              <a:ext uri="{FF2B5EF4-FFF2-40B4-BE49-F238E27FC236}">
                <a16:creationId xmlns:a16="http://schemas.microsoft.com/office/drawing/2014/main" id="{D4E5C9A5-70BE-4781-A7E3-9BFAF8F3F3D4}"/>
              </a:ext>
            </a:extLst>
          </p:cNvPr>
          <p:cNvSpPr>
            <a:spLocks/>
          </p:cNvSpPr>
          <p:nvPr/>
        </p:nvSpPr>
        <p:spPr bwMode="auto">
          <a:xfrm>
            <a:off x="9263062" y="1360487"/>
            <a:ext cx="2928938" cy="5497513"/>
          </a:xfrm>
          <a:custGeom>
            <a:avLst/>
            <a:gdLst>
              <a:gd name="connsiteX0" fmla="*/ 2928938 w 2928938"/>
              <a:gd name="connsiteY0" fmla="*/ 0 h 5497513"/>
              <a:gd name="connsiteX1" fmla="*/ 2928938 w 2928938"/>
              <a:gd name="connsiteY1" fmla="*/ 3567113 h 5497513"/>
              <a:gd name="connsiteX2" fmla="*/ 2928938 w 2928938"/>
              <a:gd name="connsiteY2" fmla="*/ 5497513 h 5497513"/>
              <a:gd name="connsiteX3" fmla="*/ 0 w 2928938"/>
              <a:gd name="connsiteY3" fmla="*/ 2746375 h 5497513"/>
              <a:gd name="connsiteX4" fmla="*/ 1031875 w 2928938"/>
              <a:gd name="connsiteY4" fmla="*/ 1778000 h 5497513"/>
              <a:gd name="connsiteX5" fmla="*/ 2928938 w 2928938"/>
              <a:gd name="connsiteY5" fmla="*/ 0 h 5497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28938" h="5497513">
                <a:moveTo>
                  <a:pt x="2928938" y="0"/>
                </a:moveTo>
                <a:lnTo>
                  <a:pt x="2928938" y="3567113"/>
                </a:lnTo>
                <a:lnTo>
                  <a:pt x="2928938" y="5497513"/>
                </a:lnTo>
                <a:lnTo>
                  <a:pt x="0" y="2746375"/>
                </a:lnTo>
                <a:lnTo>
                  <a:pt x="1031875" y="1778000"/>
                </a:lnTo>
                <a:lnTo>
                  <a:pt x="2928938" y="0"/>
                </a:lnTo>
                <a:close/>
              </a:path>
            </a:pathLst>
          </a:custGeom>
          <a:solidFill>
            <a:schemeClr val="accent5">
              <a:alpha val="76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5" name="Freeform 25">
            <a:extLst>
              <a:ext uri="{FF2B5EF4-FFF2-40B4-BE49-F238E27FC236}">
                <a16:creationId xmlns:a16="http://schemas.microsoft.com/office/drawing/2014/main" id="{63D4490A-E8C8-46C3-A808-79E434FB8752}"/>
              </a:ext>
            </a:extLst>
          </p:cNvPr>
          <p:cNvSpPr>
            <a:spLocks/>
          </p:cNvSpPr>
          <p:nvPr/>
        </p:nvSpPr>
        <p:spPr bwMode="auto">
          <a:xfrm>
            <a:off x="6288087" y="-1"/>
            <a:ext cx="1773238" cy="1633538"/>
          </a:xfrm>
          <a:custGeom>
            <a:avLst/>
            <a:gdLst>
              <a:gd name="T0" fmla="*/ 0 w 1117"/>
              <a:gd name="T1" fmla="*/ 0 h 1029"/>
              <a:gd name="T2" fmla="*/ 0 w 1117"/>
              <a:gd name="T3" fmla="*/ 1029 h 1029"/>
              <a:gd name="T4" fmla="*/ 1117 w 1117"/>
              <a:gd name="T5" fmla="*/ 0 h 1029"/>
              <a:gd name="T6" fmla="*/ 0 w 1117"/>
              <a:gd name="T7" fmla="*/ 0 h 1029"/>
            </a:gdLst>
            <a:ahLst/>
            <a:cxnLst>
              <a:cxn ang="0">
                <a:pos x="T0" y="T1"/>
              </a:cxn>
              <a:cxn ang="0">
                <a:pos x="T2" y="T3"/>
              </a:cxn>
              <a:cxn ang="0">
                <a:pos x="T4" y="T5"/>
              </a:cxn>
              <a:cxn ang="0">
                <a:pos x="T6" y="T7"/>
              </a:cxn>
            </a:cxnLst>
            <a:rect l="0" t="0" r="r" b="b"/>
            <a:pathLst>
              <a:path w="1117" h="1029">
                <a:moveTo>
                  <a:pt x="0" y="0"/>
                </a:moveTo>
                <a:lnTo>
                  <a:pt x="0" y="1029"/>
                </a:lnTo>
                <a:lnTo>
                  <a:pt x="1117" y="0"/>
                </a:lnTo>
                <a:lnTo>
                  <a:pt x="0"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0638355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Picture Placeholder 13">
            <a:extLst>
              <a:ext uri="{FF2B5EF4-FFF2-40B4-BE49-F238E27FC236}">
                <a16:creationId xmlns:a16="http://schemas.microsoft.com/office/drawing/2014/main" id="{6DFE4724-7B98-49B6-9EA1-8C426758B50F}"/>
              </a:ext>
            </a:extLst>
          </p:cNvPr>
          <p:cNvPicPr>
            <a:picLocks noGrp="1" noChangeAspect="1"/>
          </p:cNvPicPr>
          <p:nvPr>
            <p:ph type="pic" sz="quarter" idx="68"/>
          </p:nvPr>
        </p:nvPicPr>
        <p:blipFill>
          <a:blip r:embed="rId3">
            <a:extLst>
              <a:ext uri="{28A0092B-C50C-407E-A947-70E740481C1C}">
                <a14:useLocalDpi xmlns:a14="http://schemas.microsoft.com/office/drawing/2010/main" val="0"/>
              </a:ext>
            </a:extLst>
          </a:blip>
          <a:srcRect l="1610" r="1610"/>
          <a:stretch>
            <a:fillRect/>
          </a:stretch>
        </p:blipFill>
        <p:spPr/>
      </p:pic>
      <p:sp>
        <p:nvSpPr>
          <p:cNvPr id="66" name="Rectangle 65">
            <a:extLst>
              <a:ext uri="{FF2B5EF4-FFF2-40B4-BE49-F238E27FC236}">
                <a16:creationId xmlns:a16="http://schemas.microsoft.com/office/drawing/2014/main" id="{E08D6F7C-19B8-4B45-B67B-CCFA2D83E7EB}"/>
              </a:ext>
            </a:extLst>
          </p:cNvPr>
          <p:cNvSpPr/>
          <p:nvPr/>
        </p:nvSpPr>
        <p:spPr>
          <a:xfrm>
            <a:off x="5580739" y="903407"/>
            <a:ext cx="6611261" cy="4571999"/>
          </a:xfrm>
          <a:prstGeom prst="rect">
            <a:avLst/>
          </a:prstGeom>
          <a:solidFill>
            <a:schemeClr val="tx1">
              <a:lumMod val="85000"/>
              <a:lumOff val="15000"/>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a:p>
        </p:txBody>
      </p:sp>
      <p:sp>
        <p:nvSpPr>
          <p:cNvPr id="71" name="Title 70">
            <a:extLst>
              <a:ext uri="{FF2B5EF4-FFF2-40B4-BE49-F238E27FC236}">
                <a16:creationId xmlns:a16="http://schemas.microsoft.com/office/drawing/2014/main" id="{B3593C50-3D9E-4B60-84A0-0D0D85E829B7}"/>
              </a:ext>
            </a:extLst>
          </p:cNvPr>
          <p:cNvSpPr>
            <a:spLocks noGrp="1"/>
          </p:cNvSpPr>
          <p:nvPr>
            <p:ph type="title" idx="4294967295"/>
          </p:nvPr>
        </p:nvSpPr>
        <p:spPr>
          <a:xfrm>
            <a:off x="808417" y="946150"/>
            <a:ext cx="2755900" cy="577850"/>
          </a:xfrm>
          <a:prstGeom prst="rect">
            <a:avLst/>
          </a:prstGeom>
        </p:spPr>
        <p:txBody>
          <a:bodyPr wrap="none">
            <a:spAutoFit/>
          </a:bodyPr>
          <a:lstStyle/>
          <a:p>
            <a:pPr algn="l"/>
            <a:r>
              <a:rPr lang="en-US" sz="3500" b="1" dirty="0"/>
              <a:t>Our Services</a:t>
            </a:r>
            <a:endParaRPr lang="en-US" sz="3500" dirty="0"/>
          </a:p>
        </p:txBody>
      </p:sp>
      <p:sp>
        <p:nvSpPr>
          <p:cNvPr id="27" name="Rectangle 26">
            <a:extLst>
              <a:ext uri="{FF2B5EF4-FFF2-40B4-BE49-F238E27FC236}">
                <a16:creationId xmlns:a16="http://schemas.microsoft.com/office/drawing/2014/main" id="{DEE9F809-8580-4362-8BB3-9C8AA4071040}"/>
              </a:ext>
            </a:extLst>
          </p:cNvPr>
          <p:cNvSpPr/>
          <p:nvPr/>
        </p:nvSpPr>
        <p:spPr>
          <a:xfrm>
            <a:off x="808417" y="1615995"/>
            <a:ext cx="4192461" cy="757130"/>
          </a:xfrm>
          <a:prstGeom prst="rect">
            <a:avLst/>
          </a:prstGeom>
        </p:spPr>
        <p:txBody>
          <a:bodyPr wrap="square">
            <a:spAutoFit/>
          </a:bodyPr>
          <a:lstStyle/>
          <a:p>
            <a:pPr>
              <a:lnSpc>
                <a:spcPct val="120000"/>
              </a:lnSpc>
            </a:pPr>
            <a:r>
              <a:rPr lang="en-US" sz="12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created a very </a:t>
            </a:r>
            <a:r>
              <a:rPr lang="en-US" sz="1200" b="1"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2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ipsum suggests strength an image of professionalism</a:t>
            </a:r>
          </a:p>
        </p:txBody>
      </p:sp>
      <p:grpSp>
        <p:nvGrpSpPr>
          <p:cNvPr id="28" name="Group 27">
            <a:extLst>
              <a:ext uri="{FF2B5EF4-FFF2-40B4-BE49-F238E27FC236}">
                <a16:creationId xmlns:a16="http://schemas.microsoft.com/office/drawing/2014/main" id="{C9C7266D-1532-4122-9582-30FAB992B7E0}"/>
              </a:ext>
            </a:extLst>
          </p:cNvPr>
          <p:cNvGrpSpPr/>
          <p:nvPr/>
        </p:nvGrpSpPr>
        <p:grpSpPr>
          <a:xfrm>
            <a:off x="808417" y="2844540"/>
            <a:ext cx="3906703" cy="3077373"/>
            <a:chOff x="5991677" y="2667585"/>
            <a:chExt cx="3906703" cy="3077373"/>
          </a:xfrm>
        </p:grpSpPr>
        <p:grpSp>
          <p:nvGrpSpPr>
            <p:cNvPr id="29" name="Group 28">
              <a:extLst>
                <a:ext uri="{FF2B5EF4-FFF2-40B4-BE49-F238E27FC236}">
                  <a16:creationId xmlns:a16="http://schemas.microsoft.com/office/drawing/2014/main" id="{210B25B7-AD17-4D62-BD0F-2CE85EF80BDE}"/>
                </a:ext>
              </a:extLst>
            </p:cNvPr>
            <p:cNvGrpSpPr/>
            <p:nvPr/>
          </p:nvGrpSpPr>
          <p:grpSpPr>
            <a:xfrm>
              <a:off x="5991677" y="2736151"/>
              <a:ext cx="582768" cy="531704"/>
              <a:chOff x="7320658" y="1132009"/>
              <a:chExt cx="582768" cy="531704"/>
            </a:xfrm>
            <a:solidFill>
              <a:schemeClr val="accent4"/>
            </a:solidFill>
          </p:grpSpPr>
          <p:sp>
            <p:nvSpPr>
              <p:cNvPr id="37" name="Rectangle 36">
                <a:extLst>
                  <a:ext uri="{FF2B5EF4-FFF2-40B4-BE49-F238E27FC236}">
                    <a16:creationId xmlns:a16="http://schemas.microsoft.com/office/drawing/2014/main" id="{B839F47C-CE5E-49F9-9193-1BD89ED293DC}"/>
                  </a:ext>
                </a:extLst>
              </p:cNvPr>
              <p:cNvSpPr/>
              <p:nvPr/>
            </p:nvSpPr>
            <p:spPr>
              <a:xfrm>
                <a:off x="7320658" y="1132009"/>
                <a:ext cx="582768" cy="5317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a:extLst>
                  <a:ext uri="{FF2B5EF4-FFF2-40B4-BE49-F238E27FC236}">
                    <a16:creationId xmlns:a16="http://schemas.microsoft.com/office/drawing/2014/main" id="{964D0E46-983B-479D-8F3A-D98939955EAF}"/>
                  </a:ext>
                </a:extLst>
              </p:cNvPr>
              <p:cNvSpPr txBox="1"/>
              <p:nvPr/>
            </p:nvSpPr>
            <p:spPr>
              <a:xfrm>
                <a:off x="7384033" y="1197806"/>
                <a:ext cx="456019" cy="400110"/>
              </a:xfrm>
              <a:prstGeom prst="rect">
                <a:avLst/>
              </a:prstGeom>
              <a:grp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1</a:t>
                </a:r>
              </a:p>
            </p:txBody>
          </p:sp>
        </p:grpSp>
        <p:sp>
          <p:nvSpPr>
            <p:cNvPr id="30" name="TextBox 29">
              <a:extLst>
                <a:ext uri="{FF2B5EF4-FFF2-40B4-BE49-F238E27FC236}">
                  <a16:creationId xmlns:a16="http://schemas.microsoft.com/office/drawing/2014/main" id="{3286C581-8FDC-490F-B32B-3A927A444D06}"/>
                </a:ext>
              </a:extLst>
            </p:cNvPr>
            <p:cNvSpPr txBox="1"/>
            <p:nvPr/>
          </p:nvSpPr>
          <p:spPr>
            <a:xfrm>
              <a:off x="6741803" y="2667585"/>
              <a:ext cx="1803158" cy="656590"/>
            </a:xfrm>
            <a:prstGeom prst="rect">
              <a:avLst/>
            </a:prstGeom>
            <a:noFill/>
          </p:spPr>
          <p:txBody>
            <a:bodyPr wrap="square" rtlCol="0">
              <a:spAutoFit/>
            </a:bodyPr>
            <a:lstStyle/>
            <a:p>
              <a:pPr>
                <a:lnSpc>
                  <a:spcPts val="2200"/>
                </a:lnSpc>
              </a:pPr>
              <a:r>
                <a:rPr lang="en-US" sz="2300" dirty="0">
                  <a:solidFill>
                    <a:schemeClr val="accent4"/>
                  </a:solidFill>
                  <a:latin typeface="Lato" panose="020F0502020204030203" pitchFamily="34" charset="0"/>
                  <a:ea typeface="Lato" panose="020F0502020204030203" pitchFamily="34" charset="0"/>
                  <a:cs typeface="Lato" panose="020F0502020204030203" pitchFamily="34" charset="0"/>
                </a:rPr>
                <a:t>Business</a:t>
              </a:r>
            </a:p>
            <a:p>
              <a:pPr>
                <a:lnSpc>
                  <a:spcPts val="2200"/>
                </a:lnSpc>
              </a:pPr>
              <a:r>
                <a:rPr lang="en-US" sz="2300" dirty="0">
                  <a:solidFill>
                    <a:schemeClr val="accent4"/>
                  </a:solidFill>
                  <a:latin typeface="Lato" panose="020F0502020204030203" pitchFamily="34" charset="0"/>
                  <a:ea typeface="Lato" panose="020F0502020204030203" pitchFamily="34" charset="0"/>
                  <a:cs typeface="Lato" panose="020F0502020204030203" pitchFamily="34" charset="0"/>
                </a:rPr>
                <a:t>Goal</a:t>
              </a:r>
            </a:p>
          </p:txBody>
        </p:sp>
        <p:sp>
          <p:nvSpPr>
            <p:cNvPr id="31" name="Rectangle 9">
              <a:extLst>
                <a:ext uri="{FF2B5EF4-FFF2-40B4-BE49-F238E27FC236}">
                  <a16:creationId xmlns:a16="http://schemas.microsoft.com/office/drawing/2014/main" id="{0E099588-17E1-481C-8F37-E8BD14E9C7EB}"/>
                </a:ext>
              </a:extLst>
            </p:cNvPr>
            <p:cNvSpPr>
              <a:spLocks/>
            </p:cNvSpPr>
            <p:nvPr/>
          </p:nvSpPr>
          <p:spPr bwMode="auto">
            <a:xfrm>
              <a:off x="5996295" y="3423924"/>
              <a:ext cx="3902085"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32" name="Rectangle 9">
              <a:extLst>
                <a:ext uri="{FF2B5EF4-FFF2-40B4-BE49-F238E27FC236}">
                  <a16:creationId xmlns:a16="http://schemas.microsoft.com/office/drawing/2014/main" id="{FC2BAEBD-7A5F-421C-82EC-557D9DFD0EAF}"/>
                </a:ext>
              </a:extLst>
            </p:cNvPr>
            <p:cNvSpPr>
              <a:spLocks/>
            </p:cNvSpPr>
            <p:nvPr/>
          </p:nvSpPr>
          <p:spPr bwMode="auto">
            <a:xfrm>
              <a:off x="5991677" y="5196046"/>
              <a:ext cx="3906703"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33" name="TextBox 32">
              <a:extLst>
                <a:ext uri="{FF2B5EF4-FFF2-40B4-BE49-F238E27FC236}">
                  <a16:creationId xmlns:a16="http://schemas.microsoft.com/office/drawing/2014/main" id="{CF20661A-3C31-4C5B-9AD3-4274883DA5D7}"/>
                </a:ext>
              </a:extLst>
            </p:cNvPr>
            <p:cNvSpPr txBox="1"/>
            <p:nvPr/>
          </p:nvSpPr>
          <p:spPr>
            <a:xfrm>
              <a:off x="6741803" y="4334498"/>
              <a:ext cx="2002130" cy="656590"/>
            </a:xfrm>
            <a:prstGeom prst="rect">
              <a:avLst/>
            </a:prstGeom>
            <a:noFill/>
          </p:spPr>
          <p:txBody>
            <a:bodyPr wrap="square" rtlCol="0">
              <a:spAutoFit/>
            </a:bodyPr>
            <a:lstStyle/>
            <a:p>
              <a:pPr>
                <a:lnSpc>
                  <a:spcPts val="2200"/>
                </a:lnSpc>
              </a:pPr>
              <a:r>
                <a:rPr lang="en-US" sz="2300" dirty="0">
                  <a:solidFill>
                    <a:schemeClr val="accent5"/>
                  </a:solidFill>
                  <a:latin typeface="Lato" panose="020F0502020204030203" pitchFamily="34" charset="0"/>
                  <a:ea typeface="Lato" panose="020F0502020204030203" pitchFamily="34" charset="0"/>
                  <a:cs typeface="Lato" panose="020F0502020204030203" pitchFamily="34" charset="0"/>
                </a:rPr>
                <a:t>About</a:t>
              </a:r>
            </a:p>
            <a:p>
              <a:pPr>
                <a:lnSpc>
                  <a:spcPts val="2200"/>
                </a:lnSpc>
              </a:pPr>
              <a:r>
                <a:rPr lang="en-US" sz="2300" dirty="0" err="1">
                  <a:solidFill>
                    <a:schemeClr val="accent5"/>
                  </a:solidFill>
                  <a:latin typeface="Lato" panose="020F0502020204030203" pitchFamily="34" charset="0"/>
                  <a:ea typeface="Lato" panose="020F0502020204030203" pitchFamily="34" charset="0"/>
                  <a:cs typeface="Lato" panose="020F0502020204030203" pitchFamily="34" charset="0"/>
                </a:rPr>
                <a:t>Powerplan</a:t>
              </a:r>
              <a:endParaRPr lang="en-US" sz="2300" dirty="0">
                <a:solidFill>
                  <a:schemeClr val="accent5"/>
                </a:solidFill>
                <a:latin typeface="Lato" panose="020F0502020204030203" pitchFamily="34" charset="0"/>
                <a:ea typeface="Lato" panose="020F0502020204030203" pitchFamily="34" charset="0"/>
                <a:cs typeface="Lato" panose="020F0502020204030203" pitchFamily="34" charset="0"/>
              </a:endParaRPr>
            </a:p>
          </p:txBody>
        </p:sp>
        <p:grpSp>
          <p:nvGrpSpPr>
            <p:cNvPr id="34" name="Group 33">
              <a:extLst>
                <a:ext uri="{FF2B5EF4-FFF2-40B4-BE49-F238E27FC236}">
                  <a16:creationId xmlns:a16="http://schemas.microsoft.com/office/drawing/2014/main" id="{F2015A25-8F9F-4C07-B360-461910458237}"/>
                </a:ext>
              </a:extLst>
            </p:cNvPr>
            <p:cNvGrpSpPr/>
            <p:nvPr/>
          </p:nvGrpSpPr>
          <p:grpSpPr>
            <a:xfrm>
              <a:off x="5991677" y="4396941"/>
              <a:ext cx="582768" cy="531704"/>
              <a:chOff x="7320658" y="2755926"/>
              <a:chExt cx="582768" cy="531704"/>
            </a:xfrm>
            <a:solidFill>
              <a:schemeClr val="accent5"/>
            </a:solidFill>
          </p:grpSpPr>
          <p:sp>
            <p:nvSpPr>
              <p:cNvPr id="35" name="Rectangle 34">
                <a:extLst>
                  <a:ext uri="{FF2B5EF4-FFF2-40B4-BE49-F238E27FC236}">
                    <a16:creationId xmlns:a16="http://schemas.microsoft.com/office/drawing/2014/main" id="{89D71776-8B66-4AC5-90A5-4A782F2BF0EC}"/>
                  </a:ext>
                </a:extLst>
              </p:cNvPr>
              <p:cNvSpPr/>
              <p:nvPr/>
            </p:nvSpPr>
            <p:spPr>
              <a:xfrm>
                <a:off x="7320658" y="2755926"/>
                <a:ext cx="582768" cy="5317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A4EC637B-29FC-41DF-9F7E-B8B8D46E3B88}"/>
                  </a:ext>
                </a:extLst>
              </p:cNvPr>
              <p:cNvSpPr txBox="1"/>
              <p:nvPr/>
            </p:nvSpPr>
            <p:spPr>
              <a:xfrm>
                <a:off x="7384033" y="2821723"/>
                <a:ext cx="456019" cy="400110"/>
              </a:xfrm>
              <a:prstGeom prst="rect">
                <a:avLst/>
              </a:prstGeom>
              <a:grp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2</a:t>
                </a:r>
              </a:p>
            </p:txBody>
          </p:sp>
        </p:grpSp>
      </p:grpSp>
      <p:grpSp>
        <p:nvGrpSpPr>
          <p:cNvPr id="62" name="Group 61">
            <a:extLst>
              <a:ext uri="{FF2B5EF4-FFF2-40B4-BE49-F238E27FC236}">
                <a16:creationId xmlns:a16="http://schemas.microsoft.com/office/drawing/2014/main" id="{A7B08847-FBDE-4FAB-A3D9-DF9CA777DAEE}"/>
              </a:ext>
            </a:extLst>
          </p:cNvPr>
          <p:cNvGrpSpPr/>
          <p:nvPr/>
        </p:nvGrpSpPr>
        <p:grpSpPr>
          <a:xfrm>
            <a:off x="10461318" y="5426309"/>
            <a:ext cx="1126349" cy="767878"/>
            <a:chOff x="17309175" y="4947123"/>
            <a:chExt cx="1126349" cy="767878"/>
          </a:xfrm>
        </p:grpSpPr>
        <p:sp>
          <p:nvSpPr>
            <p:cNvPr id="63" name="TextBox 62">
              <a:extLst>
                <a:ext uri="{FF2B5EF4-FFF2-40B4-BE49-F238E27FC236}">
                  <a16:creationId xmlns:a16="http://schemas.microsoft.com/office/drawing/2014/main" id="{F8AB6725-EAAE-405C-A3BB-C706602F1BEF}"/>
                </a:ext>
              </a:extLst>
            </p:cNvPr>
            <p:cNvSpPr txBox="1"/>
            <p:nvPr/>
          </p:nvSpPr>
          <p:spPr>
            <a:xfrm>
              <a:off x="17309175" y="5376447"/>
              <a:ext cx="1126349" cy="338554"/>
            </a:xfrm>
            <a:prstGeom prst="rect">
              <a:avLst/>
            </a:prstGeom>
            <a:noFill/>
          </p:spPr>
          <p:txBody>
            <a:bodyPr wrap="square" rtlCol="0">
              <a:spAutoFit/>
            </a:bodyPr>
            <a:lstStyle/>
            <a:p>
              <a:pPr algn="ctr"/>
              <a:r>
                <a:rPr lang="en-US" sz="1600" dirty="0">
                  <a:solidFill>
                    <a:schemeClr val="bg1"/>
                  </a:solidFill>
                  <a:latin typeface="Montserrat" panose="00000500000000000000" pitchFamily="50" charset="0"/>
                </a:rPr>
                <a:t>Title Text</a:t>
              </a:r>
            </a:p>
          </p:txBody>
        </p:sp>
        <p:sp>
          <p:nvSpPr>
            <p:cNvPr id="64" name="Freeform 10">
              <a:extLst>
                <a:ext uri="{FF2B5EF4-FFF2-40B4-BE49-F238E27FC236}">
                  <a16:creationId xmlns:a16="http://schemas.microsoft.com/office/drawing/2014/main" id="{0F2BE325-819A-4918-8988-2535C54E1307}"/>
                </a:ext>
              </a:extLst>
            </p:cNvPr>
            <p:cNvSpPr>
              <a:spLocks noEditPoints="1"/>
            </p:cNvSpPr>
            <p:nvPr/>
          </p:nvSpPr>
          <p:spPr bwMode="auto">
            <a:xfrm>
              <a:off x="17693554" y="4947123"/>
              <a:ext cx="357591" cy="371201"/>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9" name="Group 68">
            <a:extLst>
              <a:ext uri="{FF2B5EF4-FFF2-40B4-BE49-F238E27FC236}">
                <a16:creationId xmlns:a16="http://schemas.microsoft.com/office/drawing/2014/main" id="{5F84CA30-7265-4A00-AED1-518A39F96502}"/>
              </a:ext>
            </a:extLst>
          </p:cNvPr>
          <p:cNvGrpSpPr/>
          <p:nvPr/>
        </p:nvGrpSpPr>
        <p:grpSpPr>
          <a:xfrm>
            <a:off x="5580739" y="4603864"/>
            <a:ext cx="5646343" cy="1704983"/>
            <a:chOff x="900233" y="3672295"/>
            <a:chExt cx="5646343" cy="1704983"/>
          </a:xfrm>
        </p:grpSpPr>
        <p:sp>
          <p:nvSpPr>
            <p:cNvPr id="70" name="Rectangle 69">
              <a:extLst>
                <a:ext uri="{FF2B5EF4-FFF2-40B4-BE49-F238E27FC236}">
                  <a16:creationId xmlns:a16="http://schemas.microsoft.com/office/drawing/2014/main" id="{C2527F1B-686C-4382-9752-6958C26D1450}"/>
                </a:ext>
              </a:extLst>
            </p:cNvPr>
            <p:cNvSpPr/>
            <p:nvPr/>
          </p:nvSpPr>
          <p:spPr>
            <a:xfrm>
              <a:off x="2814611" y="3672295"/>
              <a:ext cx="1817587" cy="17049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TextBox 71">
              <a:extLst>
                <a:ext uri="{FF2B5EF4-FFF2-40B4-BE49-F238E27FC236}">
                  <a16:creationId xmlns:a16="http://schemas.microsoft.com/office/drawing/2014/main" id="{72CC4797-FD34-4DA9-8772-83C5A6DA046F}"/>
                </a:ext>
              </a:extLst>
            </p:cNvPr>
            <p:cNvSpPr txBox="1"/>
            <p:nvPr/>
          </p:nvSpPr>
          <p:spPr>
            <a:xfrm>
              <a:off x="3197991" y="4340176"/>
              <a:ext cx="1050826"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Charities</a:t>
              </a:r>
            </a:p>
          </p:txBody>
        </p:sp>
        <p:sp>
          <p:nvSpPr>
            <p:cNvPr id="73" name="Rectangle 72">
              <a:extLst>
                <a:ext uri="{FF2B5EF4-FFF2-40B4-BE49-F238E27FC236}">
                  <a16:creationId xmlns:a16="http://schemas.microsoft.com/office/drawing/2014/main" id="{3CC834A2-4F20-4F09-8424-48A26D2C99AB}"/>
                </a:ext>
              </a:extLst>
            </p:cNvPr>
            <p:cNvSpPr/>
            <p:nvPr/>
          </p:nvSpPr>
          <p:spPr>
            <a:xfrm>
              <a:off x="2938063" y="4588460"/>
              <a:ext cx="1570682" cy="592470"/>
            </a:xfrm>
            <a:prstGeom prst="rect">
              <a:avLst/>
            </a:prstGeom>
          </p:spPr>
          <p:txBody>
            <a:bodyPr wrap="square">
              <a:spAutoFit/>
            </a:bodyPr>
            <a:lstStyle/>
            <a:p>
              <a:pPr algn="ctr">
                <a:lnSpc>
                  <a:spcPts val="13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sp>
          <p:nvSpPr>
            <p:cNvPr id="74" name="Freeform 8">
              <a:extLst>
                <a:ext uri="{FF2B5EF4-FFF2-40B4-BE49-F238E27FC236}">
                  <a16:creationId xmlns:a16="http://schemas.microsoft.com/office/drawing/2014/main" id="{8A67C1E3-21D4-4709-864A-6DEA7610A288}"/>
                </a:ext>
              </a:extLst>
            </p:cNvPr>
            <p:cNvSpPr>
              <a:spLocks noEditPoints="1"/>
            </p:cNvSpPr>
            <p:nvPr/>
          </p:nvSpPr>
          <p:spPr bwMode="auto">
            <a:xfrm>
              <a:off x="3509822" y="3868643"/>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Rectangle 74">
              <a:extLst>
                <a:ext uri="{FF2B5EF4-FFF2-40B4-BE49-F238E27FC236}">
                  <a16:creationId xmlns:a16="http://schemas.microsoft.com/office/drawing/2014/main" id="{7FB695A6-4326-4097-BC4F-2D1ACB9A0677}"/>
                </a:ext>
              </a:extLst>
            </p:cNvPr>
            <p:cNvSpPr/>
            <p:nvPr/>
          </p:nvSpPr>
          <p:spPr>
            <a:xfrm>
              <a:off x="4728989" y="3672295"/>
              <a:ext cx="1817587" cy="17049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TextBox 75">
              <a:extLst>
                <a:ext uri="{FF2B5EF4-FFF2-40B4-BE49-F238E27FC236}">
                  <a16:creationId xmlns:a16="http://schemas.microsoft.com/office/drawing/2014/main" id="{6E770C68-3A02-46FC-AA94-7C1572E008EB}"/>
                </a:ext>
              </a:extLst>
            </p:cNvPr>
            <p:cNvSpPr txBox="1"/>
            <p:nvPr/>
          </p:nvSpPr>
          <p:spPr>
            <a:xfrm>
              <a:off x="4970188" y="4348474"/>
              <a:ext cx="133519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Healthcare</a:t>
              </a:r>
            </a:p>
          </p:txBody>
        </p:sp>
        <p:sp>
          <p:nvSpPr>
            <p:cNvPr id="77" name="Rectangle 76">
              <a:extLst>
                <a:ext uri="{FF2B5EF4-FFF2-40B4-BE49-F238E27FC236}">
                  <a16:creationId xmlns:a16="http://schemas.microsoft.com/office/drawing/2014/main" id="{02B6C2E0-51F4-41A5-AD17-95AB6122F20A}"/>
                </a:ext>
              </a:extLst>
            </p:cNvPr>
            <p:cNvSpPr/>
            <p:nvPr/>
          </p:nvSpPr>
          <p:spPr>
            <a:xfrm>
              <a:off x="4839196" y="4596758"/>
              <a:ext cx="1597172" cy="592470"/>
            </a:xfrm>
            <a:prstGeom prst="rect">
              <a:avLst/>
            </a:prstGeom>
          </p:spPr>
          <p:txBody>
            <a:bodyPr wrap="square">
              <a:spAutoFit/>
            </a:bodyPr>
            <a:lstStyle/>
            <a:p>
              <a:pPr algn="ctr">
                <a:lnSpc>
                  <a:spcPts val="13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sp>
          <p:nvSpPr>
            <p:cNvPr id="78" name="Freeform 9">
              <a:extLst>
                <a:ext uri="{FF2B5EF4-FFF2-40B4-BE49-F238E27FC236}">
                  <a16:creationId xmlns:a16="http://schemas.microsoft.com/office/drawing/2014/main" id="{0BBC693D-909B-429E-BD55-0D430B795F23}"/>
                </a:ext>
              </a:extLst>
            </p:cNvPr>
            <p:cNvSpPr>
              <a:spLocks noEditPoints="1"/>
            </p:cNvSpPr>
            <p:nvPr/>
          </p:nvSpPr>
          <p:spPr bwMode="auto">
            <a:xfrm>
              <a:off x="5426365" y="3860345"/>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Rectangle 78">
              <a:extLst>
                <a:ext uri="{FF2B5EF4-FFF2-40B4-BE49-F238E27FC236}">
                  <a16:creationId xmlns:a16="http://schemas.microsoft.com/office/drawing/2014/main" id="{B2582156-D176-4B77-93B9-E90459FFA792}"/>
                </a:ext>
              </a:extLst>
            </p:cNvPr>
            <p:cNvSpPr/>
            <p:nvPr/>
          </p:nvSpPr>
          <p:spPr>
            <a:xfrm>
              <a:off x="900233" y="3672295"/>
              <a:ext cx="1817587" cy="17049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0" name="Group 79">
              <a:extLst>
                <a:ext uri="{FF2B5EF4-FFF2-40B4-BE49-F238E27FC236}">
                  <a16:creationId xmlns:a16="http://schemas.microsoft.com/office/drawing/2014/main" id="{96B6C08D-D926-4BE8-98FF-59052147A505}"/>
                </a:ext>
              </a:extLst>
            </p:cNvPr>
            <p:cNvGrpSpPr/>
            <p:nvPr/>
          </p:nvGrpSpPr>
          <p:grpSpPr>
            <a:xfrm>
              <a:off x="1640181" y="3864256"/>
              <a:ext cx="337690" cy="432936"/>
              <a:chOff x="2522538" y="3189288"/>
              <a:chExt cx="371475" cy="476250"/>
            </a:xfrm>
            <a:solidFill>
              <a:schemeClr val="bg1"/>
            </a:solidFill>
          </p:grpSpPr>
          <p:sp>
            <p:nvSpPr>
              <p:cNvPr id="83" name="Freeform 5">
                <a:extLst>
                  <a:ext uri="{FF2B5EF4-FFF2-40B4-BE49-F238E27FC236}">
                    <a16:creationId xmlns:a16="http://schemas.microsoft.com/office/drawing/2014/main" id="{BE128B19-CBF8-4C0E-ACD9-40A2CC7BD536}"/>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6">
                <a:extLst>
                  <a:ext uri="{FF2B5EF4-FFF2-40B4-BE49-F238E27FC236}">
                    <a16:creationId xmlns:a16="http://schemas.microsoft.com/office/drawing/2014/main" id="{8CEC7546-D2DA-4511-B5DB-3D341C41D370}"/>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5DF0A78-54F5-485A-9EA7-628BC010E46E}"/>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81" name="TextBox 80">
              <a:extLst>
                <a:ext uri="{FF2B5EF4-FFF2-40B4-BE49-F238E27FC236}">
                  <a16:creationId xmlns:a16="http://schemas.microsoft.com/office/drawing/2014/main" id="{E9CDB6A3-FD56-42A8-91B4-AA204A945DC1}"/>
                </a:ext>
              </a:extLst>
            </p:cNvPr>
            <p:cNvSpPr txBox="1"/>
            <p:nvPr/>
          </p:nvSpPr>
          <p:spPr>
            <a:xfrm>
              <a:off x="1145522" y="4352385"/>
              <a:ext cx="132700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Corporate</a:t>
              </a:r>
            </a:p>
          </p:txBody>
        </p:sp>
        <p:sp>
          <p:nvSpPr>
            <p:cNvPr id="82" name="Rectangle 81">
              <a:extLst>
                <a:ext uri="{FF2B5EF4-FFF2-40B4-BE49-F238E27FC236}">
                  <a16:creationId xmlns:a16="http://schemas.microsoft.com/office/drawing/2014/main" id="{55EB92EB-C15B-4AC9-B0CC-4EE67ECD366F}"/>
                </a:ext>
              </a:extLst>
            </p:cNvPr>
            <p:cNvSpPr/>
            <p:nvPr/>
          </p:nvSpPr>
          <p:spPr>
            <a:xfrm>
              <a:off x="1022221" y="4600669"/>
              <a:ext cx="1573610" cy="592470"/>
            </a:xfrm>
            <a:prstGeom prst="rect">
              <a:avLst/>
            </a:prstGeom>
          </p:spPr>
          <p:txBody>
            <a:bodyPr wrap="square">
              <a:spAutoFit/>
            </a:bodyPr>
            <a:lstStyle/>
            <a:p>
              <a:pPr algn="ctr">
                <a:lnSpc>
                  <a:spcPts val="13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grpSp>
    </p:spTree>
    <p:extLst>
      <p:ext uri="{BB962C8B-B14F-4D97-AF65-F5344CB8AC3E}">
        <p14:creationId xmlns:p14="http://schemas.microsoft.com/office/powerpoint/2010/main" val="4172936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50" name="Picture Placeholder 49">
            <a:extLst>
              <a:ext uri="{FF2B5EF4-FFF2-40B4-BE49-F238E27FC236}">
                <a16:creationId xmlns:a16="http://schemas.microsoft.com/office/drawing/2014/main" id="{45BD3452-46B4-4E0E-8C22-C01A05AC8FCE}"/>
              </a:ext>
            </a:extLst>
          </p:cNvPr>
          <p:cNvPicPr>
            <a:picLocks noGrp="1" noChangeAspect="1"/>
          </p:cNvPicPr>
          <p:nvPr>
            <p:ph type="pic" sz="quarter" idx="68"/>
          </p:nvPr>
        </p:nvPicPr>
        <p:blipFill>
          <a:blip r:embed="rId3" cstate="print">
            <a:extLst>
              <a:ext uri="{28A0092B-C50C-407E-A947-70E740481C1C}">
                <a14:useLocalDpi xmlns:a14="http://schemas.microsoft.com/office/drawing/2010/main" val="0"/>
              </a:ext>
            </a:extLst>
          </a:blip>
          <a:srcRect l="16603" r="16603"/>
          <a:stretch>
            <a:fillRect/>
          </a:stretch>
        </p:blipFill>
        <p:spPr/>
      </p:pic>
      <p:pic>
        <p:nvPicPr>
          <p:cNvPr id="52" name="Picture Placeholder 51">
            <a:extLst>
              <a:ext uri="{FF2B5EF4-FFF2-40B4-BE49-F238E27FC236}">
                <a16:creationId xmlns:a16="http://schemas.microsoft.com/office/drawing/2014/main" id="{BBC914A4-D96A-4376-8C25-18C45AD799D8}"/>
              </a:ext>
            </a:extLst>
          </p:cNvPr>
          <p:cNvPicPr>
            <a:picLocks noGrp="1" noChangeAspect="1"/>
          </p:cNvPicPr>
          <p:nvPr>
            <p:ph type="pic" sz="quarter" idx="69"/>
          </p:nvPr>
        </p:nvPicPr>
        <p:blipFill>
          <a:blip r:embed="rId4" cstate="print">
            <a:extLst>
              <a:ext uri="{28A0092B-C50C-407E-A947-70E740481C1C}">
                <a14:useLocalDpi xmlns:a14="http://schemas.microsoft.com/office/drawing/2010/main" val="0"/>
              </a:ext>
            </a:extLst>
          </a:blip>
          <a:srcRect l="8870" r="8870"/>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a:p>
        </p:txBody>
      </p:sp>
      <p:sp>
        <p:nvSpPr>
          <p:cNvPr id="2" name="Title 1">
            <a:extLst>
              <a:ext uri="{FF2B5EF4-FFF2-40B4-BE49-F238E27FC236}">
                <a16:creationId xmlns:a16="http://schemas.microsoft.com/office/drawing/2014/main" id="{EA6A9C4D-FA0B-471D-9138-B2C89F973458}"/>
              </a:ext>
            </a:extLst>
          </p:cNvPr>
          <p:cNvSpPr>
            <a:spLocks noGrp="1"/>
          </p:cNvSpPr>
          <p:nvPr>
            <p:ph type="title" idx="4294967295"/>
          </p:nvPr>
        </p:nvSpPr>
        <p:spPr>
          <a:xfrm>
            <a:off x="838200" y="481013"/>
            <a:ext cx="10515600" cy="679450"/>
          </a:xfrm>
        </p:spPr>
        <p:txBody>
          <a:bodyPr>
            <a:normAutofit/>
          </a:bodyPr>
          <a:lstStyle/>
          <a:p>
            <a:r>
              <a:rPr lang="en-US" b="1" dirty="0"/>
              <a:t>Our</a:t>
            </a:r>
            <a:r>
              <a:rPr lang="en-US" dirty="0"/>
              <a:t> Team</a:t>
            </a:r>
          </a:p>
        </p:txBody>
      </p:sp>
      <p:sp>
        <p:nvSpPr>
          <p:cNvPr id="12" name="Subtitle 11">
            <a:extLst>
              <a:ext uri="{FF2B5EF4-FFF2-40B4-BE49-F238E27FC236}">
                <a16:creationId xmlns:a16="http://schemas.microsoft.com/office/drawing/2014/main" id="{E9C0B24A-8C3C-4A81-A6CA-088F06854140}"/>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endParaRPr lang="en-US" dirty="0"/>
          </a:p>
        </p:txBody>
      </p:sp>
      <p:sp>
        <p:nvSpPr>
          <p:cNvPr id="138" name="Rectangle 137">
            <a:extLst>
              <a:ext uri="{FF2B5EF4-FFF2-40B4-BE49-F238E27FC236}">
                <a16:creationId xmlns:a16="http://schemas.microsoft.com/office/drawing/2014/main" id="{DEF3E1F4-1429-42CA-B054-86B5E92F9A2C}"/>
              </a:ext>
            </a:extLst>
          </p:cNvPr>
          <p:cNvSpPr/>
          <p:nvPr/>
        </p:nvSpPr>
        <p:spPr>
          <a:xfrm>
            <a:off x="838201" y="1812396"/>
            <a:ext cx="4405312" cy="4679007"/>
          </a:xfrm>
          <a:prstGeom prst="rect">
            <a:avLst/>
          </a:prstGeom>
          <a:solidFill>
            <a:srgbClr val="1E2023">
              <a:alpha val="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9" name="AutoShape 17">
            <a:extLst>
              <a:ext uri="{FF2B5EF4-FFF2-40B4-BE49-F238E27FC236}">
                <a16:creationId xmlns:a16="http://schemas.microsoft.com/office/drawing/2014/main" id="{47BAD358-3A76-4F83-B163-FBA326620845}"/>
              </a:ext>
            </a:extLst>
          </p:cNvPr>
          <p:cNvSpPr>
            <a:spLocks/>
          </p:cNvSpPr>
          <p:nvPr/>
        </p:nvSpPr>
        <p:spPr bwMode="auto">
          <a:xfrm>
            <a:off x="1831290" y="2512242"/>
            <a:ext cx="1183692" cy="670546"/>
          </a:xfrm>
          <a:custGeom>
            <a:avLst/>
            <a:gdLst/>
            <a:ahLst/>
            <a:cxnLst/>
            <a:rect l="0" t="0" r="r" b="b"/>
            <a:pathLst>
              <a:path w="21600" h="21600">
                <a:moveTo>
                  <a:pt x="6383" y="11316"/>
                </a:moveTo>
                <a:cubicBezTo>
                  <a:pt x="6352" y="11293"/>
                  <a:pt x="6334" y="11238"/>
                  <a:pt x="6334" y="11175"/>
                </a:cubicBezTo>
                <a:lnTo>
                  <a:pt x="6334" y="7852"/>
                </a:lnTo>
                <a:cubicBezTo>
                  <a:pt x="6569" y="7570"/>
                  <a:pt x="6728" y="7101"/>
                  <a:pt x="6728" y="6553"/>
                </a:cubicBezTo>
                <a:lnTo>
                  <a:pt x="6728" y="3104"/>
                </a:lnTo>
                <a:cubicBezTo>
                  <a:pt x="6728" y="1391"/>
                  <a:pt x="5939" y="0"/>
                  <a:pt x="4969" y="0"/>
                </a:cubicBezTo>
                <a:lnTo>
                  <a:pt x="4544" y="0"/>
                </a:lnTo>
                <a:cubicBezTo>
                  <a:pt x="3573" y="0"/>
                  <a:pt x="2783" y="1391"/>
                  <a:pt x="2783" y="3104"/>
                </a:cubicBezTo>
                <a:lnTo>
                  <a:pt x="2783" y="6553"/>
                </a:lnTo>
                <a:cubicBezTo>
                  <a:pt x="2783" y="7093"/>
                  <a:pt x="2938" y="7570"/>
                  <a:pt x="3178" y="7852"/>
                </a:cubicBezTo>
                <a:lnTo>
                  <a:pt x="3178" y="11175"/>
                </a:lnTo>
                <a:cubicBezTo>
                  <a:pt x="3178" y="11238"/>
                  <a:pt x="3161" y="11284"/>
                  <a:pt x="3129" y="11316"/>
                </a:cubicBezTo>
                <a:cubicBezTo>
                  <a:pt x="2863" y="11542"/>
                  <a:pt x="1555" y="12708"/>
                  <a:pt x="345" y="14468"/>
                </a:cubicBezTo>
                <a:cubicBezTo>
                  <a:pt x="128" y="14788"/>
                  <a:pt x="0" y="15257"/>
                  <a:pt x="0" y="15758"/>
                </a:cubicBezTo>
                <a:lnTo>
                  <a:pt x="0" y="18120"/>
                </a:lnTo>
                <a:lnTo>
                  <a:pt x="4300" y="18120"/>
                </a:lnTo>
                <a:cubicBezTo>
                  <a:pt x="4384" y="17322"/>
                  <a:pt x="4628" y="16595"/>
                  <a:pt x="4991" y="16071"/>
                </a:cubicBezTo>
                <a:cubicBezTo>
                  <a:pt x="6024" y="14569"/>
                  <a:pt x="7119" y="13412"/>
                  <a:pt x="7810" y="12739"/>
                </a:cubicBezTo>
                <a:cubicBezTo>
                  <a:pt x="7114" y="11957"/>
                  <a:pt x="6547" y="11457"/>
                  <a:pt x="6383" y="11316"/>
                </a:cubicBezTo>
                <a:close/>
                <a:moveTo>
                  <a:pt x="21241" y="14468"/>
                </a:moveTo>
                <a:cubicBezTo>
                  <a:pt x="20030" y="12708"/>
                  <a:pt x="18723" y="11542"/>
                  <a:pt x="18457" y="11316"/>
                </a:cubicBezTo>
                <a:cubicBezTo>
                  <a:pt x="18426" y="11293"/>
                  <a:pt x="18408" y="11238"/>
                  <a:pt x="18408" y="11175"/>
                </a:cubicBezTo>
                <a:lnTo>
                  <a:pt x="18408" y="7852"/>
                </a:lnTo>
                <a:cubicBezTo>
                  <a:pt x="18643" y="7570"/>
                  <a:pt x="18802" y="7101"/>
                  <a:pt x="18802" y="6553"/>
                </a:cubicBezTo>
                <a:lnTo>
                  <a:pt x="18802" y="3104"/>
                </a:lnTo>
                <a:cubicBezTo>
                  <a:pt x="18802" y="1391"/>
                  <a:pt x="18014" y="0"/>
                  <a:pt x="17043" y="0"/>
                </a:cubicBezTo>
                <a:lnTo>
                  <a:pt x="16626" y="0"/>
                </a:lnTo>
                <a:cubicBezTo>
                  <a:pt x="15655" y="0"/>
                  <a:pt x="14867" y="1391"/>
                  <a:pt x="14867" y="3104"/>
                </a:cubicBezTo>
                <a:lnTo>
                  <a:pt x="14867" y="6553"/>
                </a:lnTo>
                <a:cubicBezTo>
                  <a:pt x="14867" y="7093"/>
                  <a:pt x="15022" y="7570"/>
                  <a:pt x="15261" y="7852"/>
                </a:cubicBezTo>
                <a:lnTo>
                  <a:pt x="15261" y="11175"/>
                </a:lnTo>
                <a:cubicBezTo>
                  <a:pt x="15261" y="11238"/>
                  <a:pt x="15244" y="11284"/>
                  <a:pt x="15212" y="11316"/>
                </a:cubicBezTo>
                <a:cubicBezTo>
                  <a:pt x="15048" y="11457"/>
                  <a:pt x="14481" y="11957"/>
                  <a:pt x="13790" y="12739"/>
                </a:cubicBezTo>
                <a:cubicBezTo>
                  <a:pt x="14481" y="13412"/>
                  <a:pt x="15576" y="14569"/>
                  <a:pt x="16609" y="16071"/>
                </a:cubicBezTo>
                <a:cubicBezTo>
                  <a:pt x="16972" y="16595"/>
                  <a:pt x="17211" y="17322"/>
                  <a:pt x="17300" y="18120"/>
                </a:cubicBezTo>
                <a:lnTo>
                  <a:pt x="21600" y="18120"/>
                </a:lnTo>
                <a:lnTo>
                  <a:pt x="21600" y="15758"/>
                </a:lnTo>
                <a:cubicBezTo>
                  <a:pt x="21587" y="15257"/>
                  <a:pt x="21462" y="14780"/>
                  <a:pt x="21241" y="14468"/>
                </a:cubicBezTo>
                <a:close/>
                <a:moveTo>
                  <a:pt x="12730" y="13490"/>
                </a:moveTo>
                <a:cubicBezTo>
                  <a:pt x="12695" y="13458"/>
                  <a:pt x="12673" y="13396"/>
                  <a:pt x="12673" y="13325"/>
                </a:cubicBezTo>
                <a:lnTo>
                  <a:pt x="12673" y="9361"/>
                </a:lnTo>
                <a:cubicBezTo>
                  <a:pt x="12956" y="9025"/>
                  <a:pt x="13143" y="8462"/>
                  <a:pt x="13143" y="7820"/>
                </a:cubicBezTo>
                <a:lnTo>
                  <a:pt x="13143" y="3707"/>
                </a:lnTo>
                <a:cubicBezTo>
                  <a:pt x="13143" y="1658"/>
                  <a:pt x="12203" y="0"/>
                  <a:pt x="11042" y="0"/>
                </a:cubicBezTo>
                <a:lnTo>
                  <a:pt x="10540" y="0"/>
                </a:lnTo>
                <a:cubicBezTo>
                  <a:pt x="9379" y="0"/>
                  <a:pt x="8440" y="1658"/>
                  <a:pt x="8440" y="3707"/>
                </a:cubicBezTo>
                <a:lnTo>
                  <a:pt x="8440" y="7820"/>
                </a:lnTo>
                <a:cubicBezTo>
                  <a:pt x="8440" y="8462"/>
                  <a:pt x="8626" y="9032"/>
                  <a:pt x="8909" y="9361"/>
                </a:cubicBezTo>
                <a:lnTo>
                  <a:pt x="8909" y="13325"/>
                </a:lnTo>
                <a:cubicBezTo>
                  <a:pt x="8909" y="13396"/>
                  <a:pt x="8887" y="13458"/>
                  <a:pt x="8851" y="13490"/>
                </a:cubicBezTo>
                <a:cubicBezTo>
                  <a:pt x="8532" y="13764"/>
                  <a:pt x="6977" y="15155"/>
                  <a:pt x="5532" y="17243"/>
                </a:cubicBezTo>
                <a:cubicBezTo>
                  <a:pt x="5270" y="17619"/>
                  <a:pt x="5119" y="18190"/>
                  <a:pt x="5119" y="18785"/>
                </a:cubicBezTo>
                <a:lnTo>
                  <a:pt x="5119" y="21600"/>
                </a:lnTo>
                <a:lnTo>
                  <a:pt x="16462" y="21600"/>
                </a:lnTo>
                <a:lnTo>
                  <a:pt x="16462" y="18785"/>
                </a:lnTo>
                <a:cubicBezTo>
                  <a:pt x="16462" y="18190"/>
                  <a:pt x="16311" y="17619"/>
                  <a:pt x="16050" y="17243"/>
                </a:cubicBezTo>
                <a:cubicBezTo>
                  <a:pt x="14605" y="15148"/>
                  <a:pt x="13049" y="13764"/>
                  <a:pt x="12730" y="13490"/>
                </a:cubicBezTo>
                <a:close/>
                <a:moveTo>
                  <a:pt x="12730" y="13490"/>
                </a:moveTo>
              </a:path>
            </a:pathLst>
          </a:custGeom>
          <a:solidFill>
            <a:schemeClr val="tx1">
              <a:alpha val="20000"/>
            </a:schemeClr>
          </a:solidFill>
          <a:ln>
            <a:noFill/>
          </a:ln>
        </p:spPr>
        <p:txBody>
          <a:bodyPr lIns="0" tIns="0" rIns="0" bIns="0"/>
          <a:lstStyle/>
          <a:p>
            <a:endParaRPr lang="en-US"/>
          </a:p>
        </p:txBody>
      </p:sp>
      <p:sp>
        <p:nvSpPr>
          <p:cNvPr id="140" name="TextBox 139">
            <a:extLst>
              <a:ext uri="{FF2B5EF4-FFF2-40B4-BE49-F238E27FC236}">
                <a16:creationId xmlns:a16="http://schemas.microsoft.com/office/drawing/2014/main" id="{9520D37E-F052-4E61-AE6F-BC91F4190A99}"/>
              </a:ext>
            </a:extLst>
          </p:cNvPr>
          <p:cNvSpPr txBox="1"/>
          <p:nvPr/>
        </p:nvSpPr>
        <p:spPr>
          <a:xfrm>
            <a:off x="1831290" y="3443729"/>
            <a:ext cx="1961935" cy="861774"/>
          </a:xfrm>
          <a:prstGeom prst="rect">
            <a:avLst/>
          </a:prstGeom>
          <a:noFill/>
        </p:spPr>
        <p:txBody>
          <a:bodyPr wrap="square" rtlCol="0">
            <a:spAutoFit/>
          </a:bodyPr>
          <a:lstStyle/>
          <a:p>
            <a:r>
              <a:rPr lang="en-US" sz="2500" b="1" spc="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CREATIVE</a:t>
            </a:r>
          </a:p>
          <a:p>
            <a:r>
              <a:rPr lang="en-US" sz="2500" b="1" spc="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TEAM</a:t>
            </a:r>
          </a:p>
        </p:txBody>
      </p:sp>
      <p:cxnSp>
        <p:nvCxnSpPr>
          <p:cNvPr id="141" name="Straight Connector 140">
            <a:extLst>
              <a:ext uri="{FF2B5EF4-FFF2-40B4-BE49-F238E27FC236}">
                <a16:creationId xmlns:a16="http://schemas.microsoft.com/office/drawing/2014/main" id="{DADB090C-5697-4CDB-9C93-A9A6B5B8BDE2}"/>
              </a:ext>
            </a:extLst>
          </p:cNvPr>
          <p:cNvCxnSpPr/>
          <p:nvPr/>
        </p:nvCxnSpPr>
        <p:spPr bwMode="auto">
          <a:xfrm>
            <a:off x="1924953" y="4382420"/>
            <a:ext cx="397876" cy="0"/>
          </a:xfrm>
          <a:prstGeom prst="line">
            <a:avLst/>
          </a:prstGeom>
          <a:blipFill dpi="0" rotWithShape="0">
            <a:blip r:embed="rId5"/>
            <a:srcRect/>
            <a:tile tx="0" ty="0" sx="100000" sy="100000" flip="none" algn="tl"/>
          </a:blipFill>
          <a:ln w="38100" cap="flat" cmpd="sng" algn="ctr">
            <a:solidFill>
              <a:schemeClr val="tx1">
                <a:alpha val="2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42" name="Rectangle 11">
            <a:extLst>
              <a:ext uri="{FF2B5EF4-FFF2-40B4-BE49-F238E27FC236}">
                <a16:creationId xmlns:a16="http://schemas.microsoft.com/office/drawing/2014/main" id="{DABDD47F-AA89-40CC-B1DF-CC02695C2876}"/>
              </a:ext>
            </a:extLst>
          </p:cNvPr>
          <p:cNvSpPr>
            <a:spLocks/>
          </p:cNvSpPr>
          <p:nvPr/>
        </p:nvSpPr>
        <p:spPr bwMode="auto">
          <a:xfrm>
            <a:off x="1924953" y="4626962"/>
            <a:ext cx="2325472" cy="116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600"/>
              </a:lnSpc>
            </a:pPr>
            <a:r>
              <a:rPr lang="en-US"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created a very spacious feeling. The simplicity suggests strength.</a:t>
            </a:r>
          </a:p>
        </p:txBody>
      </p:sp>
      <p:grpSp>
        <p:nvGrpSpPr>
          <p:cNvPr id="22" name="Group 21">
            <a:extLst>
              <a:ext uri="{FF2B5EF4-FFF2-40B4-BE49-F238E27FC236}">
                <a16:creationId xmlns:a16="http://schemas.microsoft.com/office/drawing/2014/main" id="{07EA4548-DA96-4F7A-BE00-E275A16CF285}"/>
              </a:ext>
            </a:extLst>
          </p:cNvPr>
          <p:cNvGrpSpPr/>
          <p:nvPr/>
        </p:nvGrpSpPr>
        <p:grpSpPr>
          <a:xfrm>
            <a:off x="5806603" y="4082283"/>
            <a:ext cx="2183855" cy="2003163"/>
            <a:chOff x="1077909" y="7186415"/>
            <a:chExt cx="2183855" cy="2003163"/>
          </a:xfrm>
        </p:grpSpPr>
        <p:grpSp>
          <p:nvGrpSpPr>
            <p:cNvPr id="17" name="Group 16">
              <a:extLst>
                <a:ext uri="{FF2B5EF4-FFF2-40B4-BE49-F238E27FC236}">
                  <a16:creationId xmlns:a16="http://schemas.microsoft.com/office/drawing/2014/main" id="{DF5AB7BC-9C47-4DFB-B7FC-374899CAB63E}"/>
                </a:ext>
              </a:extLst>
            </p:cNvPr>
            <p:cNvGrpSpPr/>
            <p:nvPr/>
          </p:nvGrpSpPr>
          <p:grpSpPr>
            <a:xfrm>
              <a:off x="1163377" y="8338807"/>
              <a:ext cx="2012919" cy="850771"/>
              <a:chOff x="892838" y="8466076"/>
              <a:chExt cx="2012919" cy="850771"/>
            </a:xfrm>
          </p:grpSpPr>
          <p:grpSp>
            <p:nvGrpSpPr>
              <p:cNvPr id="42" name="Group 41">
                <a:extLst>
                  <a:ext uri="{FF2B5EF4-FFF2-40B4-BE49-F238E27FC236}">
                    <a16:creationId xmlns:a16="http://schemas.microsoft.com/office/drawing/2014/main" id="{97A04F37-302F-48E8-948F-E20895AEF767}"/>
                  </a:ext>
                </a:extLst>
              </p:cNvPr>
              <p:cNvGrpSpPr/>
              <p:nvPr/>
            </p:nvGrpSpPr>
            <p:grpSpPr>
              <a:xfrm>
                <a:off x="1496338" y="9059763"/>
                <a:ext cx="805918" cy="257084"/>
                <a:chOff x="2010041" y="5539391"/>
                <a:chExt cx="805918" cy="257084"/>
              </a:xfrm>
            </p:grpSpPr>
            <p:sp>
              <p:nvSpPr>
                <p:cNvPr id="43" name="Oval 42">
                  <a:extLst>
                    <a:ext uri="{FF2B5EF4-FFF2-40B4-BE49-F238E27FC236}">
                      <a16:creationId xmlns:a16="http://schemas.microsoft.com/office/drawing/2014/main" id="{8E648645-D44A-4409-966B-0B4AB89F544C}"/>
                    </a:ext>
                  </a:extLst>
                </p:cNvPr>
                <p:cNvSpPr/>
                <p:nvPr/>
              </p:nvSpPr>
              <p:spPr>
                <a:xfrm>
                  <a:off x="2010041" y="5539392"/>
                  <a:ext cx="257083" cy="2570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AutoShape 1">
                  <a:extLst>
                    <a:ext uri="{FF2B5EF4-FFF2-40B4-BE49-F238E27FC236}">
                      <a16:creationId xmlns:a16="http://schemas.microsoft.com/office/drawing/2014/main" id="{CEB9B79C-107F-4335-B964-BBBE2E6CB203}"/>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45" name="Oval 44">
                  <a:extLst>
                    <a:ext uri="{FF2B5EF4-FFF2-40B4-BE49-F238E27FC236}">
                      <a16:creationId xmlns:a16="http://schemas.microsoft.com/office/drawing/2014/main" id="{232D8B88-0862-4CDF-8260-EAB4C6EF1222}"/>
                    </a:ext>
                  </a:extLst>
                </p:cNvPr>
                <p:cNvSpPr/>
                <p:nvPr/>
              </p:nvSpPr>
              <p:spPr>
                <a:xfrm>
                  <a:off x="2284458" y="5539392"/>
                  <a:ext cx="257083" cy="2570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AutoShape 21">
                  <a:extLst>
                    <a:ext uri="{FF2B5EF4-FFF2-40B4-BE49-F238E27FC236}">
                      <a16:creationId xmlns:a16="http://schemas.microsoft.com/office/drawing/2014/main" id="{024FAE03-FE08-4A46-A9DE-13A2D90B4DF7}"/>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47" name="Oval 46">
                  <a:extLst>
                    <a:ext uri="{FF2B5EF4-FFF2-40B4-BE49-F238E27FC236}">
                      <a16:creationId xmlns:a16="http://schemas.microsoft.com/office/drawing/2014/main" id="{4513EC55-7D4A-4BD8-B5B7-F8B01146C0AC}"/>
                    </a:ext>
                  </a:extLst>
                </p:cNvPr>
                <p:cNvSpPr/>
                <p:nvPr/>
              </p:nvSpPr>
              <p:spPr>
                <a:xfrm>
                  <a:off x="2558876" y="5539391"/>
                  <a:ext cx="257083" cy="257083"/>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48" name="AutoShape 18">
                  <a:extLst>
                    <a:ext uri="{FF2B5EF4-FFF2-40B4-BE49-F238E27FC236}">
                      <a16:creationId xmlns:a16="http://schemas.microsoft.com/office/drawing/2014/main" id="{DAF56B19-F53D-4F97-9594-2B2F20551004}"/>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96" name="Rectangle 9">
                <a:extLst>
                  <a:ext uri="{FF2B5EF4-FFF2-40B4-BE49-F238E27FC236}">
                    <a16:creationId xmlns:a16="http://schemas.microsoft.com/office/drawing/2014/main" id="{3244F209-3A7A-4C9B-AF30-5E20C661D58F}"/>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grpSp>
        <p:grpSp>
          <p:nvGrpSpPr>
            <p:cNvPr id="19" name="Group 18">
              <a:extLst>
                <a:ext uri="{FF2B5EF4-FFF2-40B4-BE49-F238E27FC236}">
                  <a16:creationId xmlns:a16="http://schemas.microsoft.com/office/drawing/2014/main" id="{3743D9A0-BB1E-442A-B4EE-FA811C8AE833}"/>
                </a:ext>
              </a:extLst>
            </p:cNvPr>
            <p:cNvGrpSpPr/>
            <p:nvPr/>
          </p:nvGrpSpPr>
          <p:grpSpPr>
            <a:xfrm>
              <a:off x="1077909" y="7186415"/>
              <a:ext cx="2183855" cy="857981"/>
              <a:chOff x="1077909" y="3966965"/>
              <a:chExt cx="2183855" cy="857981"/>
            </a:xfrm>
          </p:grpSpPr>
          <p:sp>
            <p:nvSpPr>
              <p:cNvPr id="68" name="TextBox 67">
                <a:extLst>
                  <a:ext uri="{FF2B5EF4-FFF2-40B4-BE49-F238E27FC236}">
                    <a16:creationId xmlns:a16="http://schemas.microsoft.com/office/drawing/2014/main" id="{488CC844-53F2-4F0C-B92C-6D831A66A7FD}"/>
                  </a:ext>
                </a:extLst>
              </p:cNvPr>
              <p:cNvSpPr txBox="1"/>
              <p:nvPr/>
            </p:nvSpPr>
            <p:spPr>
              <a:xfrm>
                <a:off x="1303741" y="3966965"/>
                <a:ext cx="1732192" cy="810478"/>
              </a:xfrm>
              <a:prstGeom prst="rect">
                <a:avLst/>
              </a:prstGeom>
              <a:noFill/>
            </p:spPr>
            <p:txBody>
              <a:bodyPr wrap="square" rtlCol="0">
                <a:spAutoFit/>
              </a:bodyPr>
              <a:lstStyle/>
              <a:p>
                <a:pPr algn="ctr">
                  <a:lnSpc>
                    <a:spcPts val="2800"/>
                  </a:lnSpc>
                </a:pPr>
                <a:r>
                  <a:rPr lang="en-US" sz="1300" dirty="0">
                    <a:solidFill>
                      <a:schemeClr val="accent3"/>
                    </a:solidFill>
                    <a:latin typeface="Lato" panose="020F0502020204030203" pitchFamily="34" charset="0"/>
                    <a:ea typeface="Lato" panose="020F0502020204030203" pitchFamily="34" charset="0"/>
                    <a:cs typeface="Lato" panose="020F0502020204030203" pitchFamily="34" charset="0"/>
                  </a:rPr>
                  <a:t>JOHN DEO</a:t>
                </a:r>
              </a:p>
              <a:p>
                <a:pPr algn="ctr">
                  <a:lnSpc>
                    <a:spcPts val="2800"/>
                  </a:lnSpc>
                </a:pPr>
                <a:r>
                  <a:rPr lang="en-US" sz="2000" b="1" dirty="0">
                    <a:solidFill>
                      <a:schemeClr val="tx2">
                        <a:lumMod val="75000"/>
                      </a:schemeClr>
                    </a:solidFill>
                    <a:latin typeface="Lato" panose="020F0502020204030203" pitchFamily="34" charset="0"/>
                    <a:ea typeface="Lato" panose="020F0502020204030203" pitchFamily="34" charset="0"/>
                    <a:cs typeface="Lato" panose="020F0502020204030203" pitchFamily="34" charset="0"/>
                  </a:rPr>
                  <a:t>POST TITLE</a:t>
                </a:r>
              </a:p>
            </p:txBody>
          </p:sp>
          <p:cxnSp>
            <p:nvCxnSpPr>
              <p:cNvPr id="69" name="Straight Connector 68">
                <a:extLst>
                  <a:ext uri="{FF2B5EF4-FFF2-40B4-BE49-F238E27FC236}">
                    <a16:creationId xmlns:a16="http://schemas.microsoft.com/office/drawing/2014/main" id="{E2547169-3680-4AB1-8F30-D8AB694181D7}"/>
                  </a:ext>
                </a:extLst>
              </p:cNvPr>
              <p:cNvCxnSpPr/>
              <p:nvPr/>
            </p:nvCxnSpPr>
            <p:spPr>
              <a:xfrm flipH="1">
                <a:off x="1077909" y="4224144"/>
                <a:ext cx="479426"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6B406017-4E15-47E7-B72A-27B4C2CD9B23}"/>
                  </a:ext>
                </a:extLst>
              </p:cNvPr>
              <p:cNvCxnSpPr/>
              <p:nvPr/>
            </p:nvCxnSpPr>
            <p:spPr>
              <a:xfrm flipH="1">
                <a:off x="2782338" y="4224144"/>
                <a:ext cx="479426"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5EA4A5E2-74B5-4048-9082-326D5FF078C5}"/>
                  </a:ext>
                </a:extLst>
              </p:cNvPr>
              <p:cNvCxnSpPr/>
              <p:nvPr/>
            </p:nvCxnSpPr>
            <p:spPr>
              <a:xfrm flipH="1">
                <a:off x="1548081" y="4824946"/>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23" name="Group 22">
            <a:extLst>
              <a:ext uri="{FF2B5EF4-FFF2-40B4-BE49-F238E27FC236}">
                <a16:creationId xmlns:a16="http://schemas.microsoft.com/office/drawing/2014/main" id="{7668B7A5-410C-4847-8F36-4605A1CBE69D}"/>
              </a:ext>
            </a:extLst>
          </p:cNvPr>
          <p:cNvGrpSpPr/>
          <p:nvPr/>
        </p:nvGrpSpPr>
        <p:grpSpPr>
          <a:xfrm>
            <a:off x="9169945" y="4157919"/>
            <a:ext cx="2183855" cy="2003163"/>
            <a:chOff x="3695352" y="7186415"/>
            <a:chExt cx="2183855" cy="2003163"/>
          </a:xfrm>
        </p:grpSpPr>
        <p:grpSp>
          <p:nvGrpSpPr>
            <p:cNvPr id="20" name="Group 19">
              <a:extLst>
                <a:ext uri="{FF2B5EF4-FFF2-40B4-BE49-F238E27FC236}">
                  <a16:creationId xmlns:a16="http://schemas.microsoft.com/office/drawing/2014/main" id="{4E30E98B-D26B-4704-865C-8D8E712C64AD}"/>
                </a:ext>
              </a:extLst>
            </p:cNvPr>
            <p:cNvGrpSpPr/>
            <p:nvPr/>
          </p:nvGrpSpPr>
          <p:grpSpPr>
            <a:xfrm>
              <a:off x="3695352" y="7186415"/>
              <a:ext cx="2183855" cy="857981"/>
              <a:chOff x="3695352" y="3966965"/>
              <a:chExt cx="2183855" cy="857981"/>
            </a:xfrm>
          </p:grpSpPr>
          <p:sp>
            <p:nvSpPr>
              <p:cNvPr id="72" name="TextBox 71">
                <a:extLst>
                  <a:ext uri="{FF2B5EF4-FFF2-40B4-BE49-F238E27FC236}">
                    <a16:creationId xmlns:a16="http://schemas.microsoft.com/office/drawing/2014/main" id="{AEBADB42-863A-4D5E-9DBC-5BA3661029BB}"/>
                  </a:ext>
                </a:extLst>
              </p:cNvPr>
              <p:cNvSpPr txBox="1"/>
              <p:nvPr/>
            </p:nvSpPr>
            <p:spPr>
              <a:xfrm>
                <a:off x="3921183" y="3966965"/>
                <a:ext cx="1732194" cy="810478"/>
              </a:xfrm>
              <a:prstGeom prst="rect">
                <a:avLst/>
              </a:prstGeom>
              <a:noFill/>
            </p:spPr>
            <p:txBody>
              <a:bodyPr wrap="square" rtlCol="0">
                <a:spAutoFit/>
              </a:bodyPr>
              <a:lstStyle/>
              <a:p>
                <a:pPr algn="ctr">
                  <a:lnSpc>
                    <a:spcPts val="2800"/>
                  </a:lnSpc>
                </a:pPr>
                <a:r>
                  <a:rPr lang="en-US" sz="1300" dirty="0">
                    <a:solidFill>
                      <a:schemeClr val="accent4"/>
                    </a:solidFill>
                    <a:latin typeface="Lato" panose="020F0502020204030203" pitchFamily="34" charset="0"/>
                    <a:ea typeface="Lato" panose="020F0502020204030203" pitchFamily="34" charset="0"/>
                    <a:cs typeface="Lato" panose="020F0502020204030203" pitchFamily="34" charset="0"/>
                  </a:rPr>
                  <a:t>MIKE JOHN</a:t>
                </a:r>
              </a:p>
              <a:p>
                <a:pPr algn="ctr">
                  <a:lnSpc>
                    <a:spcPts val="2800"/>
                  </a:lnSpc>
                </a:pPr>
                <a:r>
                  <a:rPr lang="en-US" sz="2000" b="1" dirty="0">
                    <a:solidFill>
                      <a:schemeClr val="tx2">
                        <a:lumMod val="75000"/>
                      </a:schemeClr>
                    </a:solidFill>
                    <a:latin typeface="Lato" panose="020F0502020204030203" pitchFamily="34" charset="0"/>
                    <a:ea typeface="Lato" panose="020F0502020204030203" pitchFamily="34" charset="0"/>
                    <a:cs typeface="Lato" panose="020F0502020204030203" pitchFamily="34" charset="0"/>
                  </a:rPr>
                  <a:t>POST TITLE</a:t>
                </a:r>
              </a:p>
            </p:txBody>
          </p:sp>
          <p:cxnSp>
            <p:nvCxnSpPr>
              <p:cNvPr id="73" name="Straight Connector 72">
                <a:extLst>
                  <a:ext uri="{FF2B5EF4-FFF2-40B4-BE49-F238E27FC236}">
                    <a16:creationId xmlns:a16="http://schemas.microsoft.com/office/drawing/2014/main" id="{638A3CCA-23D0-419F-B018-154B31BA600B}"/>
                  </a:ext>
                </a:extLst>
              </p:cNvPr>
              <p:cNvCxnSpPr/>
              <p:nvPr/>
            </p:nvCxnSpPr>
            <p:spPr>
              <a:xfrm flipH="1">
                <a:off x="3695352" y="4224144"/>
                <a:ext cx="479426"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C450852C-2FB5-4960-91D4-E312DFCF76C6}"/>
                  </a:ext>
                </a:extLst>
              </p:cNvPr>
              <p:cNvCxnSpPr/>
              <p:nvPr/>
            </p:nvCxnSpPr>
            <p:spPr>
              <a:xfrm flipH="1">
                <a:off x="5399781" y="4224144"/>
                <a:ext cx="479426"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9B11316D-20E3-4121-B9A7-D39E9DDA62EE}"/>
                  </a:ext>
                </a:extLst>
              </p:cNvPr>
              <p:cNvCxnSpPr/>
              <p:nvPr/>
            </p:nvCxnSpPr>
            <p:spPr>
              <a:xfrm flipH="1">
                <a:off x="4165524" y="4824946"/>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95" name="Group 94">
              <a:extLst>
                <a:ext uri="{FF2B5EF4-FFF2-40B4-BE49-F238E27FC236}">
                  <a16:creationId xmlns:a16="http://schemas.microsoft.com/office/drawing/2014/main" id="{9142361B-6BF5-49E6-8497-F4C11A540F7A}"/>
                </a:ext>
              </a:extLst>
            </p:cNvPr>
            <p:cNvGrpSpPr/>
            <p:nvPr/>
          </p:nvGrpSpPr>
          <p:grpSpPr>
            <a:xfrm>
              <a:off x="3793700" y="8338807"/>
              <a:ext cx="2012919" cy="850771"/>
              <a:chOff x="892838" y="8466076"/>
              <a:chExt cx="2012919" cy="850771"/>
            </a:xfrm>
          </p:grpSpPr>
          <p:grpSp>
            <p:nvGrpSpPr>
              <p:cNvPr id="97" name="Group 96">
                <a:extLst>
                  <a:ext uri="{FF2B5EF4-FFF2-40B4-BE49-F238E27FC236}">
                    <a16:creationId xmlns:a16="http://schemas.microsoft.com/office/drawing/2014/main" id="{99C34711-39B2-4355-A5B7-99E8923F9C16}"/>
                  </a:ext>
                </a:extLst>
              </p:cNvPr>
              <p:cNvGrpSpPr/>
              <p:nvPr/>
            </p:nvGrpSpPr>
            <p:grpSpPr>
              <a:xfrm>
                <a:off x="1496338" y="9059763"/>
                <a:ext cx="805918" cy="257084"/>
                <a:chOff x="2010041" y="5539391"/>
                <a:chExt cx="805918" cy="257084"/>
              </a:xfrm>
            </p:grpSpPr>
            <p:sp>
              <p:nvSpPr>
                <p:cNvPr id="103" name="Oval 102">
                  <a:extLst>
                    <a:ext uri="{FF2B5EF4-FFF2-40B4-BE49-F238E27FC236}">
                      <a16:creationId xmlns:a16="http://schemas.microsoft.com/office/drawing/2014/main" id="{BED89F54-4872-479D-A0EB-2034C9551783}"/>
                    </a:ext>
                  </a:extLst>
                </p:cNvPr>
                <p:cNvSpPr/>
                <p:nvPr/>
              </p:nvSpPr>
              <p:spPr>
                <a:xfrm>
                  <a:off x="2010041" y="5539392"/>
                  <a:ext cx="257083" cy="257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AutoShape 1">
                  <a:extLst>
                    <a:ext uri="{FF2B5EF4-FFF2-40B4-BE49-F238E27FC236}">
                      <a16:creationId xmlns:a16="http://schemas.microsoft.com/office/drawing/2014/main" id="{B840C601-99FD-4E0D-8743-96F7DF102B26}"/>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106" name="Oval 105">
                  <a:extLst>
                    <a:ext uri="{FF2B5EF4-FFF2-40B4-BE49-F238E27FC236}">
                      <a16:creationId xmlns:a16="http://schemas.microsoft.com/office/drawing/2014/main" id="{8DD4C4F4-0CB8-4B68-852F-5EF437A71A8C}"/>
                    </a:ext>
                  </a:extLst>
                </p:cNvPr>
                <p:cNvSpPr/>
                <p:nvPr/>
              </p:nvSpPr>
              <p:spPr>
                <a:xfrm>
                  <a:off x="2284458" y="5539392"/>
                  <a:ext cx="257083" cy="257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AutoShape 21">
                  <a:extLst>
                    <a:ext uri="{FF2B5EF4-FFF2-40B4-BE49-F238E27FC236}">
                      <a16:creationId xmlns:a16="http://schemas.microsoft.com/office/drawing/2014/main" id="{4193267F-DEE1-4DAF-8058-DA1266042875}"/>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110" name="Oval 109">
                  <a:extLst>
                    <a:ext uri="{FF2B5EF4-FFF2-40B4-BE49-F238E27FC236}">
                      <a16:creationId xmlns:a16="http://schemas.microsoft.com/office/drawing/2014/main" id="{C15B2486-E524-4D88-8435-6DFD23C16DF9}"/>
                    </a:ext>
                  </a:extLst>
                </p:cNvPr>
                <p:cNvSpPr/>
                <p:nvPr/>
              </p:nvSpPr>
              <p:spPr>
                <a:xfrm>
                  <a:off x="2558876" y="5539391"/>
                  <a:ext cx="257083" cy="257083"/>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12" name="AutoShape 18">
                  <a:extLst>
                    <a:ext uri="{FF2B5EF4-FFF2-40B4-BE49-F238E27FC236}">
                      <a16:creationId xmlns:a16="http://schemas.microsoft.com/office/drawing/2014/main" id="{66F1FD5A-144B-484E-B212-4A8D3B41001D}"/>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101" name="Rectangle 9">
                <a:extLst>
                  <a:ext uri="{FF2B5EF4-FFF2-40B4-BE49-F238E27FC236}">
                    <a16:creationId xmlns:a16="http://schemas.microsoft.com/office/drawing/2014/main" id="{4631C74E-85F2-4FA2-8901-6B8890FEE0F4}"/>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grpSp>
      </p:grpSp>
      <p:sp>
        <p:nvSpPr>
          <p:cNvPr id="33" name="Freeform 5">
            <a:extLst>
              <a:ext uri="{FF2B5EF4-FFF2-40B4-BE49-F238E27FC236}">
                <a16:creationId xmlns:a16="http://schemas.microsoft.com/office/drawing/2014/main" id="{32B00E96-8D59-4691-8DDF-4AC0636992EF}"/>
              </a:ext>
            </a:extLst>
          </p:cNvPr>
          <p:cNvSpPr>
            <a:spLocks noEditPoints="1"/>
          </p:cNvSpPr>
          <p:nvPr/>
        </p:nvSpPr>
        <p:spPr bwMode="auto">
          <a:xfrm>
            <a:off x="5964238" y="1812925"/>
            <a:ext cx="1868487" cy="1863725"/>
          </a:xfrm>
          <a:custGeom>
            <a:avLst/>
            <a:gdLst>
              <a:gd name="T0" fmla="*/ 1164 w 2328"/>
              <a:gd name="T1" fmla="*/ 0 h 2328"/>
              <a:gd name="T2" fmla="*/ 0 w 2328"/>
              <a:gd name="T3" fmla="*/ 1164 h 2328"/>
              <a:gd name="T4" fmla="*/ 1164 w 2328"/>
              <a:gd name="T5" fmla="*/ 2328 h 2328"/>
              <a:gd name="T6" fmla="*/ 2328 w 2328"/>
              <a:gd name="T7" fmla="*/ 1164 h 2328"/>
              <a:gd name="T8" fmla="*/ 1164 w 2328"/>
              <a:gd name="T9" fmla="*/ 0 h 2328"/>
              <a:gd name="T10" fmla="*/ 1164 w 2328"/>
              <a:gd name="T11" fmla="*/ 2196 h 2328"/>
              <a:gd name="T12" fmla="*/ 132 w 2328"/>
              <a:gd name="T13" fmla="*/ 1164 h 2328"/>
              <a:gd name="T14" fmla="*/ 1164 w 2328"/>
              <a:gd name="T15" fmla="*/ 132 h 2328"/>
              <a:gd name="T16" fmla="*/ 2196 w 2328"/>
              <a:gd name="T17" fmla="*/ 1164 h 2328"/>
              <a:gd name="T18" fmla="*/ 1164 w 2328"/>
              <a:gd name="T19" fmla="*/ 2196 h 2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28" h="2328">
                <a:moveTo>
                  <a:pt x="1164" y="0"/>
                </a:moveTo>
                <a:cubicBezTo>
                  <a:pt x="521" y="0"/>
                  <a:pt x="0" y="521"/>
                  <a:pt x="0" y="1164"/>
                </a:cubicBezTo>
                <a:cubicBezTo>
                  <a:pt x="0" y="1807"/>
                  <a:pt x="521" y="2328"/>
                  <a:pt x="1164" y="2328"/>
                </a:cubicBezTo>
                <a:cubicBezTo>
                  <a:pt x="1807" y="2328"/>
                  <a:pt x="2328" y="1807"/>
                  <a:pt x="2328" y="1164"/>
                </a:cubicBezTo>
                <a:cubicBezTo>
                  <a:pt x="2328" y="521"/>
                  <a:pt x="1807" y="0"/>
                  <a:pt x="1164" y="0"/>
                </a:cubicBezTo>
                <a:close/>
                <a:moveTo>
                  <a:pt x="1164" y="2196"/>
                </a:moveTo>
                <a:cubicBezTo>
                  <a:pt x="594" y="2196"/>
                  <a:pt x="132" y="1734"/>
                  <a:pt x="132" y="1164"/>
                </a:cubicBezTo>
                <a:cubicBezTo>
                  <a:pt x="132" y="594"/>
                  <a:pt x="594" y="132"/>
                  <a:pt x="1164" y="132"/>
                </a:cubicBezTo>
                <a:cubicBezTo>
                  <a:pt x="1734" y="132"/>
                  <a:pt x="2196" y="594"/>
                  <a:pt x="2196" y="1164"/>
                </a:cubicBezTo>
                <a:cubicBezTo>
                  <a:pt x="2196" y="1734"/>
                  <a:pt x="1734" y="2196"/>
                  <a:pt x="1164" y="219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9">
            <a:extLst>
              <a:ext uri="{FF2B5EF4-FFF2-40B4-BE49-F238E27FC236}">
                <a16:creationId xmlns:a16="http://schemas.microsoft.com/office/drawing/2014/main" id="{E639A141-2507-42FE-8581-062DE843ED2D}"/>
              </a:ext>
            </a:extLst>
          </p:cNvPr>
          <p:cNvSpPr>
            <a:spLocks noEditPoints="1"/>
          </p:cNvSpPr>
          <p:nvPr/>
        </p:nvSpPr>
        <p:spPr bwMode="auto">
          <a:xfrm>
            <a:off x="9328150" y="1812925"/>
            <a:ext cx="1868488" cy="1863725"/>
          </a:xfrm>
          <a:custGeom>
            <a:avLst/>
            <a:gdLst>
              <a:gd name="T0" fmla="*/ 1164 w 2328"/>
              <a:gd name="T1" fmla="*/ 0 h 2328"/>
              <a:gd name="T2" fmla="*/ 0 w 2328"/>
              <a:gd name="T3" fmla="*/ 1164 h 2328"/>
              <a:gd name="T4" fmla="*/ 1164 w 2328"/>
              <a:gd name="T5" fmla="*/ 2328 h 2328"/>
              <a:gd name="T6" fmla="*/ 2328 w 2328"/>
              <a:gd name="T7" fmla="*/ 1164 h 2328"/>
              <a:gd name="T8" fmla="*/ 1164 w 2328"/>
              <a:gd name="T9" fmla="*/ 0 h 2328"/>
              <a:gd name="T10" fmla="*/ 1164 w 2328"/>
              <a:gd name="T11" fmla="*/ 2196 h 2328"/>
              <a:gd name="T12" fmla="*/ 132 w 2328"/>
              <a:gd name="T13" fmla="*/ 1164 h 2328"/>
              <a:gd name="T14" fmla="*/ 1164 w 2328"/>
              <a:gd name="T15" fmla="*/ 132 h 2328"/>
              <a:gd name="T16" fmla="*/ 2196 w 2328"/>
              <a:gd name="T17" fmla="*/ 1164 h 2328"/>
              <a:gd name="T18" fmla="*/ 1164 w 2328"/>
              <a:gd name="T19" fmla="*/ 2196 h 2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28" h="2328">
                <a:moveTo>
                  <a:pt x="1164" y="0"/>
                </a:moveTo>
                <a:cubicBezTo>
                  <a:pt x="521" y="0"/>
                  <a:pt x="0" y="521"/>
                  <a:pt x="0" y="1164"/>
                </a:cubicBezTo>
                <a:cubicBezTo>
                  <a:pt x="0" y="1807"/>
                  <a:pt x="521" y="2328"/>
                  <a:pt x="1164" y="2328"/>
                </a:cubicBezTo>
                <a:cubicBezTo>
                  <a:pt x="1807" y="2328"/>
                  <a:pt x="2328" y="1807"/>
                  <a:pt x="2328" y="1164"/>
                </a:cubicBezTo>
                <a:cubicBezTo>
                  <a:pt x="2328" y="521"/>
                  <a:pt x="1807" y="0"/>
                  <a:pt x="1164" y="0"/>
                </a:cubicBezTo>
                <a:close/>
                <a:moveTo>
                  <a:pt x="1164" y="2196"/>
                </a:moveTo>
                <a:cubicBezTo>
                  <a:pt x="594" y="2196"/>
                  <a:pt x="132" y="1734"/>
                  <a:pt x="132" y="1164"/>
                </a:cubicBezTo>
                <a:cubicBezTo>
                  <a:pt x="132" y="594"/>
                  <a:pt x="594" y="132"/>
                  <a:pt x="1164" y="132"/>
                </a:cubicBezTo>
                <a:cubicBezTo>
                  <a:pt x="1734" y="132"/>
                  <a:pt x="2196" y="594"/>
                  <a:pt x="2196" y="1164"/>
                </a:cubicBezTo>
                <a:cubicBezTo>
                  <a:pt x="2196" y="1734"/>
                  <a:pt x="1734" y="2196"/>
                  <a:pt x="1164" y="2196"/>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449193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142086D3-4707-4D36-9981-204A28009D2A}"/>
              </a:ext>
            </a:extLst>
          </p:cNvPr>
          <p:cNvSpPr>
            <a:spLocks/>
          </p:cNvSpPr>
          <p:nvPr/>
        </p:nvSpPr>
        <p:spPr bwMode="auto">
          <a:xfrm>
            <a:off x="8199662" y="1708547"/>
            <a:ext cx="3054350" cy="3048000"/>
          </a:xfrm>
          <a:custGeom>
            <a:avLst/>
            <a:gdLst>
              <a:gd name="T0" fmla="*/ 1918 w 1924"/>
              <a:gd name="T1" fmla="*/ 1920 h 1920"/>
              <a:gd name="T2" fmla="*/ 0 w 1924"/>
              <a:gd name="T3" fmla="*/ 1914 h 1920"/>
              <a:gd name="T4" fmla="*/ 6 w 1924"/>
              <a:gd name="T5" fmla="*/ 0 h 1920"/>
              <a:gd name="T6" fmla="*/ 1924 w 1924"/>
              <a:gd name="T7" fmla="*/ 5 h 1920"/>
              <a:gd name="T8" fmla="*/ 1918 w 1924"/>
              <a:gd name="T9" fmla="*/ 1920 h 1920"/>
            </a:gdLst>
            <a:ahLst/>
            <a:cxnLst>
              <a:cxn ang="0">
                <a:pos x="T0" y="T1"/>
              </a:cxn>
              <a:cxn ang="0">
                <a:pos x="T2" y="T3"/>
              </a:cxn>
              <a:cxn ang="0">
                <a:pos x="T4" y="T5"/>
              </a:cxn>
              <a:cxn ang="0">
                <a:pos x="T6" y="T7"/>
              </a:cxn>
              <a:cxn ang="0">
                <a:pos x="T8" y="T9"/>
              </a:cxn>
            </a:cxnLst>
            <a:rect l="0" t="0" r="r" b="b"/>
            <a:pathLst>
              <a:path w="1924" h="1920">
                <a:moveTo>
                  <a:pt x="1918" y="1920"/>
                </a:moveTo>
                <a:lnTo>
                  <a:pt x="0" y="1914"/>
                </a:lnTo>
                <a:lnTo>
                  <a:pt x="6" y="0"/>
                </a:lnTo>
                <a:lnTo>
                  <a:pt x="1924" y="5"/>
                </a:lnTo>
                <a:lnTo>
                  <a:pt x="1918" y="192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pic>
        <p:nvPicPr>
          <p:cNvPr id="34" name="Picture Placeholder 33">
            <a:extLst>
              <a:ext uri="{FF2B5EF4-FFF2-40B4-BE49-F238E27FC236}">
                <a16:creationId xmlns:a16="http://schemas.microsoft.com/office/drawing/2014/main" id="{A36C2842-345D-4DCC-859C-3D72CE05D2AB}"/>
              </a:ext>
            </a:extLst>
          </p:cNvPr>
          <p:cNvPicPr>
            <a:picLocks noGrp="1" noChangeAspect="1"/>
          </p:cNvPicPr>
          <p:nvPr>
            <p:ph type="pic" sz="quarter" idx="70"/>
          </p:nvPr>
        </p:nvPicPr>
        <p:blipFill>
          <a:blip r:embed="rId3">
            <a:extLst>
              <a:ext uri="{28A0092B-C50C-407E-A947-70E740481C1C}">
                <a14:useLocalDpi xmlns:a14="http://schemas.microsoft.com/office/drawing/2010/main" val="0"/>
              </a:ext>
            </a:extLst>
          </a:blip>
          <a:srcRect l="21800" r="21800"/>
          <a:stretch>
            <a:fillRect/>
          </a:stretch>
        </p:blipFill>
        <p:spPr/>
      </p:pic>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6</a:t>
            </a:fld>
            <a:endParaRPr lang="en-US"/>
          </a:p>
        </p:txBody>
      </p:sp>
      <p:sp>
        <p:nvSpPr>
          <p:cNvPr id="9" name="Freeform 7">
            <a:extLst>
              <a:ext uri="{FF2B5EF4-FFF2-40B4-BE49-F238E27FC236}">
                <a16:creationId xmlns:a16="http://schemas.microsoft.com/office/drawing/2014/main" id="{7113D81A-071C-4906-B5CE-0D1420BA9583}"/>
              </a:ext>
            </a:extLst>
          </p:cNvPr>
          <p:cNvSpPr>
            <a:spLocks/>
          </p:cNvSpPr>
          <p:nvPr/>
        </p:nvSpPr>
        <p:spPr bwMode="auto">
          <a:xfrm>
            <a:off x="4870674" y="2219722"/>
            <a:ext cx="4306888" cy="4297363"/>
          </a:xfrm>
          <a:custGeom>
            <a:avLst/>
            <a:gdLst>
              <a:gd name="T0" fmla="*/ 1352 w 2713"/>
              <a:gd name="T1" fmla="*/ 2707 h 2707"/>
              <a:gd name="T2" fmla="*/ 0 w 2713"/>
              <a:gd name="T3" fmla="*/ 1349 h 2707"/>
              <a:gd name="T4" fmla="*/ 1361 w 2713"/>
              <a:gd name="T5" fmla="*/ 0 h 2707"/>
              <a:gd name="T6" fmla="*/ 2713 w 2713"/>
              <a:gd name="T7" fmla="*/ 1357 h 2707"/>
              <a:gd name="T8" fmla="*/ 1352 w 2713"/>
              <a:gd name="T9" fmla="*/ 2707 h 2707"/>
            </a:gdLst>
            <a:ahLst/>
            <a:cxnLst>
              <a:cxn ang="0">
                <a:pos x="T0" y="T1"/>
              </a:cxn>
              <a:cxn ang="0">
                <a:pos x="T2" y="T3"/>
              </a:cxn>
              <a:cxn ang="0">
                <a:pos x="T4" y="T5"/>
              </a:cxn>
              <a:cxn ang="0">
                <a:pos x="T6" y="T7"/>
              </a:cxn>
              <a:cxn ang="0">
                <a:pos x="T8" y="T9"/>
              </a:cxn>
            </a:cxnLst>
            <a:rect l="0" t="0" r="r" b="b"/>
            <a:pathLst>
              <a:path w="2713" h="2707">
                <a:moveTo>
                  <a:pt x="1352" y="2707"/>
                </a:moveTo>
                <a:lnTo>
                  <a:pt x="0" y="1349"/>
                </a:lnTo>
                <a:lnTo>
                  <a:pt x="1361" y="0"/>
                </a:lnTo>
                <a:lnTo>
                  <a:pt x="2713" y="1357"/>
                </a:lnTo>
                <a:lnTo>
                  <a:pt x="1352" y="2707"/>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Rectangle 28">
            <a:extLst>
              <a:ext uri="{FF2B5EF4-FFF2-40B4-BE49-F238E27FC236}">
                <a16:creationId xmlns:a16="http://schemas.microsoft.com/office/drawing/2014/main" id="{44DD2EE5-92B9-4B78-B184-851FC7905AFA}"/>
              </a:ext>
            </a:extLst>
          </p:cNvPr>
          <p:cNvSpPr/>
          <p:nvPr/>
        </p:nvSpPr>
        <p:spPr>
          <a:xfrm>
            <a:off x="558402" y="994056"/>
            <a:ext cx="4685111" cy="5310303"/>
          </a:xfrm>
          <a:prstGeom prst="rect">
            <a:avLst/>
          </a:prstGeom>
          <a:solidFill>
            <a:srgbClr val="1E2023">
              <a:alpha val="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AutoShape 17">
            <a:extLst>
              <a:ext uri="{FF2B5EF4-FFF2-40B4-BE49-F238E27FC236}">
                <a16:creationId xmlns:a16="http://schemas.microsoft.com/office/drawing/2014/main" id="{3E72E18C-4324-46C4-AE85-E4CFBD37AA6D}"/>
              </a:ext>
            </a:extLst>
          </p:cNvPr>
          <p:cNvSpPr>
            <a:spLocks/>
          </p:cNvSpPr>
          <p:nvPr/>
        </p:nvSpPr>
        <p:spPr bwMode="auto">
          <a:xfrm>
            <a:off x="1597908" y="1813593"/>
            <a:ext cx="1183692" cy="670546"/>
          </a:xfrm>
          <a:custGeom>
            <a:avLst/>
            <a:gdLst/>
            <a:ahLst/>
            <a:cxnLst/>
            <a:rect l="0" t="0" r="r" b="b"/>
            <a:pathLst>
              <a:path w="21600" h="21600">
                <a:moveTo>
                  <a:pt x="6383" y="11316"/>
                </a:moveTo>
                <a:cubicBezTo>
                  <a:pt x="6352" y="11293"/>
                  <a:pt x="6334" y="11238"/>
                  <a:pt x="6334" y="11175"/>
                </a:cubicBezTo>
                <a:lnTo>
                  <a:pt x="6334" y="7852"/>
                </a:lnTo>
                <a:cubicBezTo>
                  <a:pt x="6569" y="7570"/>
                  <a:pt x="6728" y="7101"/>
                  <a:pt x="6728" y="6553"/>
                </a:cubicBezTo>
                <a:lnTo>
                  <a:pt x="6728" y="3104"/>
                </a:lnTo>
                <a:cubicBezTo>
                  <a:pt x="6728" y="1391"/>
                  <a:pt x="5939" y="0"/>
                  <a:pt x="4969" y="0"/>
                </a:cubicBezTo>
                <a:lnTo>
                  <a:pt x="4544" y="0"/>
                </a:lnTo>
                <a:cubicBezTo>
                  <a:pt x="3573" y="0"/>
                  <a:pt x="2783" y="1391"/>
                  <a:pt x="2783" y="3104"/>
                </a:cubicBezTo>
                <a:lnTo>
                  <a:pt x="2783" y="6553"/>
                </a:lnTo>
                <a:cubicBezTo>
                  <a:pt x="2783" y="7093"/>
                  <a:pt x="2938" y="7570"/>
                  <a:pt x="3178" y="7852"/>
                </a:cubicBezTo>
                <a:lnTo>
                  <a:pt x="3178" y="11175"/>
                </a:lnTo>
                <a:cubicBezTo>
                  <a:pt x="3178" y="11238"/>
                  <a:pt x="3161" y="11284"/>
                  <a:pt x="3129" y="11316"/>
                </a:cubicBezTo>
                <a:cubicBezTo>
                  <a:pt x="2863" y="11542"/>
                  <a:pt x="1555" y="12708"/>
                  <a:pt x="345" y="14468"/>
                </a:cubicBezTo>
                <a:cubicBezTo>
                  <a:pt x="128" y="14788"/>
                  <a:pt x="0" y="15257"/>
                  <a:pt x="0" y="15758"/>
                </a:cubicBezTo>
                <a:lnTo>
                  <a:pt x="0" y="18120"/>
                </a:lnTo>
                <a:lnTo>
                  <a:pt x="4300" y="18120"/>
                </a:lnTo>
                <a:cubicBezTo>
                  <a:pt x="4384" y="17322"/>
                  <a:pt x="4628" y="16595"/>
                  <a:pt x="4991" y="16071"/>
                </a:cubicBezTo>
                <a:cubicBezTo>
                  <a:pt x="6024" y="14569"/>
                  <a:pt x="7119" y="13412"/>
                  <a:pt x="7810" y="12739"/>
                </a:cubicBezTo>
                <a:cubicBezTo>
                  <a:pt x="7114" y="11957"/>
                  <a:pt x="6547" y="11457"/>
                  <a:pt x="6383" y="11316"/>
                </a:cubicBezTo>
                <a:close/>
                <a:moveTo>
                  <a:pt x="21241" y="14468"/>
                </a:moveTo>
                <a:cubicBezTo>
                  <a:pt x="20030" y="12708"/>
                  <a:pt x="18723" y="11542"/>
                  <a:pt x="18457" y="11316"/>
                </a:cubicBezTo>
                <a:cubicBezTo>
                  <a:pt x="18426" y="11293"/>
                  <a:pt x="18408" y="11238"/>
                  <a:pt x="18408" y="11175"/>
                </a:cubicBezTo>
                <a:lnTo>
                  <a:pt x="18408" y="7852"/>
                </a:lnTo>
                <a:cubicBezTo>
                  <a:pt x="18643" y="7570"/>
                  <a:pt x="18802" y="7101"/>
                  <a:pt x="18802" y="6553"/>
                </a:cubicBezTo>
                <a:lnTo>
                  <a:pt x="18802" y="3104"/>
                </a:lnTo>
                <a:cubicBezTo>
                  <a:pt x="18802" y="1391"/>
                  <a:pt x="18014" y="0"/>
                  <a:pt x="17043" y="0"/>
                </a:cubicBezTo>
                <a:lnTo>
                  <a:pt x="16626" y="0"/>
                </a:lnTo>
                <a:cubicBezTo>
                  <a:pt x="15655" y="0"/>
                  <a:pt x="14867" y="1391"/>
                  <a:pt x="14867" y="3104"/>
                </a:cubicBezTo>
                <a:lnTo>
                  <a:pt x="14867" y="6553"/>
                </a:lnTo>
                <a:cubicBezTo>
                  <a:pt x="14867" y="7093"/>
                  <a:pt x="15022" y="7570"/>
                  <a:pt x="15261" y="7852"/>
                </a:cubicBezTo>
                <a:lnTo>
                  <a:pt x="15261" y="11175"/>
                </a:lnTo>
                <a:cubicBezTo>
                  <a:pt x="15261" y="11238"/>
                  <a:pt x="15244" y="11284"/>
                  <a:pt x="15212" y="11316"/>
                </a:cubicBezTo>
                <a:cubicBezTo>
                  <a:pt x="15048" y="11457"/>
                  <a:pt x="14481" y="11957"/>
                  <a:pt x="13790" y="12739"/>
                </a:cubicBezTo>
                <a:cubicBezTo>
                  <a:pt x="14481" y="13412"/>
                  <a:pt x="15576" y="14569"/>
                  <a:pt x="16609" y="16071"/>
                </a:cubicBezTo>
                <a:cubicBezTo>
                  <a:pt x="16972" y="16595"/>
                  <a:pt x="17211" y="17322"/>
                  <a:pt x="17300" y="18120"/>
                </a:cubicBezTo>
                <a:lnTo>
                  <a:pt x="21600" y="18120"/>
                </a:lnTo>
                <a:lnTo>
                  <a:pt x="21600" y="15758"/>
                </a:lnTo>
                <a:cubicBezTo>
                  <a:pt x="21587" y="15257"/>
                  <a:pt x="21462" y="14780"/>
                  <a:pt x="21241" y="14468"/>
                </a:cubicBezTo>
                <a:close/>
                <a:moveTo>
                  <a:pt x="12730" y="13490"/>
                </a:moveTo>
                <a:cubicBezTo>
                  <a:pt x="12695" y="13458"/>
                  <a:pt x="12673" y="13396"/>
                  <a:pt x="12673" y="13325"/>
                </a:cubicBezTo>
                <a:lnTo>
                  <a:pt x="12673" y="9361"/>
                </a:lnTo>
                <a:cubicBezTo>
                  <a:pt x="12956" y="9025"/>
                  <a:pt x="13143" y="8462"/>
                  <a:pt x="13143" y="7820"/>
                </a:cubicBezTo>
                <a:lnTo>
                  <a:pt x="13143" y="3707"/>
                </a:lnTo>
                <a:cubicBezTo>
                  <a:pt x="13143" y="1658"/>
                  <a:pt x="12203" y="0"/>
                  <a:pt x="11042" y="0"/>
                </a:cubicBezTo>
                <a:lnTo>
                  <a:pt x="10540" y="0"/>
                </a:lnTo>
                <a:cubicBezTo>
                  <a:pt x="9379" y="0"/>
                  <a:pt x="8440" y="1658"/>
                  <a:pt x="8440" y="3707"/>
                </a:cubicBezTo>
                <a:lnTo>
                  <a:pt x="8440" y="7820"/>
                </a:lnTo>
                <a:cubicBezTo>
                  <a:pt x="8440" y="8462"/>
                  <a:pt x="8626" y="9032"/>
                  <a:pt x="8909" y="9361"/>
                </a:cubicBezTo>
                <a:lnTo>
                  <a:pt x="8909" y="13325"/>
                </a:lnTo>
                <a:cubicBezTo>
                  <a:pt x="8909" y="13396"/>
                  <a:pt x="8887" y="13458"/>
                  <a:pt x="8851" y="13490"/>
                </a:cubicBezTo>
                <a:cubicBezTo>
                  <a:pt x="8532" y="13764"/>
                  <a:pt x="6977" y="15155"/>
                  <a:pt x="5532" y="17243"/>
                </a:cubicBezTo>
                <a:cubicBezTo>
                  <a:pt x="5270" y="17619"/>
                  <a:pt x="5119" y="18190"/>
                  <a:pt x="5119" y="18785"/>
                </a:cubicBezTo>
                <a:lnTo>
                  <a:pt x="5119" y="21600"/>
                </a:lnTo>
                <a:lnTo>
                  <a:pt x="16462" y="21600"/>
                </a:lnTo>
                <a:lnTo>
                  <a:pt x="16462" y="18785"/>
                </a:lnTo>
                <a:cubicBezTo>
                  <a:pt x="16462" y="18190"/>
                  <a:pt x="16311" y="17619"/>
                  <a:pt x="16050" y="17243"/>
                </a:cubicBezTo>
                <a:cubicBezTo>
                  <a:pt x="14605" y="15148"/>
                  <a:pt x="13049" y="13764"/>
                  <a:pt x="12730" y="13490"/>
                </a:cubicBezTo>
                <a:close/>
                <a:moveTo>
                  <a:pt x="12730" y="13490"/>
                </a:moveTo>
              </a:path>
            </a:pathLst>
          </a:custGeom>
          <a:solidFill>
            <a:schemeClr val="tx1">
              <a:alpha val="20000"/>
            </a:schemeClr>
          </a:solidFill>
          <a:ln>
            <a:noFill/>
          </a:ln>
        </p:spPr>
        <p:txBody>
          <a:bodyPr lIns="0" tIns="0" rIns="0" bIns="0"/>
          <a:lstStyle/>
          <a:p>
            <a:endParaRPr lang="en-US"/>
          </a:p>
        </p:txBody>
      </p:sp>
      <p:pic>
        <p:nvPicPr>
          <p:cNvPr id="36" name="Picture Placeholder 35">
            <a:extLst>
              <a:ext uri="{FF2B5EF4-FFF2-40B4-BE49-F238E27FC236}">
                <a16:creationId xmlns:a16="http://schemas.microsoft.com/office/drawing/2014/main" id="{7CA0E453-98E9-4C98-AD48-A8EF10A11896}"/>
              </a:ext>
            </a:extLst>
          </p:cNvPr>
          <p:cNvPicPr>
            <a:picLocks noGrp="1" noChangeAspect="1"/>
          </p:cNvPicPr>
          <p:nvPr>
            <p:ph type="pic" sz="quarter" idx="69"/>
          </p:nvPr>
        </p:nvPicPr>
        <p:blipFill>
          <a:blip r:embed="rId4">
            <a:extLst>
              <a:ext uri="{28A0092B-C50C-407E-A947-70E740481C1C}">
                <a14:useLocalDpi xmlns:a14="http://schemas.microsoft.com/office/drawing/2010/main" val="0"/>
              </a:ext>
            </a:extLst>
          </a:blip>
          <a:srcRect l="16535" r="16535"/>
          <a:stretch>
            <a:fillRect/>
          </a:stretch>
        </p:blipFill>
        <p:spPr/>
      </p:pic>
      <p:grpSp>
        <p:nvGrpSpPr>
          <p:cNvPr id="16" name="Group 15">
            <a:extLst>
              <a:ext uri="{FF2B5EF4-FFF2-40B4-BE49-F238E27FC236}">
                <a16:creationId xmlns:a16="http://schemas.microsoft.com/office/drawing/2014/main" id="{75CCA697-B761-49EF-8CC4-14CD74EDCECF}"/>
              </a:ext>
            </a:extLst>
          </p:cNvPr>
          <p:cNvGrpSpPr/>
          <p:nvPr/>
        </p:nvGrpSpPr>
        <p:grpSpPr>
          <a:xfrm>
            <a:off x="1597908" y="2650616"/>
            <a:ext cx="2606098" cy="2834206"/>
            <a:chOff x="1541975" y="2957351"/>
            <a:chExt cx="2606098" cy="2834206"/>
          </a:xfrm>
        </p:grpSpPr>
        <p:sp>
          <p:nvSpPr>
            <p:cNvPr id="27" name="Rectangle 26">
              <a:extLst>
                <a:ext uri="{FF2B5EF4-FFF2-40B4-BE49-F238E27FC236}">
                  <a16:creationId xmlns:a16="http://schemas.microsoft.com/office/drawing/2014/main" id="{F97AEFE9-312E-4CCA-B462-484DBABB1C73}"/>
                </a:ext>
              </a:extLst>
            </p:cNvPr>
            <p:cNvSpPr/>
            <p:nvPr/>
          </p:nvSpPr>
          <p:spPr>
            <a:xfrm>
              <a:off x="1541975" y="2957351"/>
              <a:ext cx="2606098" cy="1383712"/>
            </a:xfrm>
            <a:prstGeom prst="rect">
              <a:avLst/>
            </a:prstGeom>
          </p:spPr>
          <p:txBody>
            <a:bodyPr wrap="none">
              <a:spAutoFit/>
            </a:bodyPr>
            <a:lstStyle/>
            <a:p>
              <a:pPr>
                <a:lnSpc>
                  <a:spcPts val="5000"/>
                </a:lnSpc>
              </a:pPr>
              <a:r>
                <a:rPr lang="en-US" sz="5000" b="1" dirty="0"/>
                <a:t>Our Port </a:t>
              </a:r>
            </a:p>
            <a:p>
              <a:pPr>
                <a:lnSpc>
                  <a:spcPts val="5000"/>
                </a:lnSpc>
              </a:pPr>
              <a:r>
                <a:rPr lang="en-US" sz="5000" b="1" dirty="0"/>
                <a:t>folio</a:t>
              </a:r>
              <a:endParaRPr lang="en-US" sz="5000" dirty="0"/>
            </a:p>
          </p:txBody>
        </p:sp>
        <p:sp>
          <p:nvSpPr>
            <p:cNvPr id="31" name="Rectangle 11">
              <a:extLst>
                <a:ext uri="{FF2B5EF4-FFF2-40B4-BE49-F238E27FC236}">
                  <a16:creationId xmlns:a16="http://schemas.microsoft.com/office/drawing/2014/main" id="{64F75BBA-CA25-45DB-8588-4D51C7A4D2FD}"/>
                </a:ext>
              </a:extLst>
            </p:cNvPr>
            <p:cNvSpPr>
              <a:spLocks/>
            </p:cNvSpPr>
            <p:nvPr/>
          </p:nvSpPr>
          <p:spPr bwMode="auto">
            <a:xfrm>
              <a:off x="1541975" y="4626962"/>
              <a:ext cx="2325472" cy="116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600"/>
                </a:lnSpc>
              </a:pPr>
              <a:r>
                <a:rPr lang="en-US"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created a very spacious feeling. The simplicity suggests strength.</a:t>
              </a:r>
            </a:p>
          </p:txBody>
        </p:sp>
      </p:grpSp>
      <p:sp>
        <p:nvSpPr>
          <p:cNvPr id="11" name="Freeform 9">
            <a:extLst>
              <a:ext uri="{FF2B5EF4-FFF2-40B4-BE49-F238E27FC236}">
                <a16:creationId xmlns:a16="http://schemas.microsoft.com/office/drawing/2014/main" id="{89E991E9-4CC1-473F-89C3-2C9B15243FB2}"/>
              </a:ext>
            </a:extLst>
          </p:cNvPr>
          <p:cNvSpPr>
            <a:spLocks/>
          </p:cNvSpPr>
          <p:nvPr/>
        </p:nvSpPr>
        <p:spPr bwMode="auto">
          <a:xfrm>
            <a:off x="5456462" y="340916"/>
            <a:ext cx="3771900" cy="3765550"/>
          </a:xfrm>
          <a:custGeom>
            <a:avLst/>
            <a:gdLst>
              <a:gd name="T0" fmla="*/ 2376 w 2376"/>
              <a:gd name="T1" fmla="*/ 1839 h 2372"/>
              <a:gd name="T2" fmla="*/ 534 w 2376"/>
              <a:gd name="T3" fmla="*/ 2372 h 2372"/>
              <a:gd name="T4" fmla="*/ 0 w 2376"/>
              <a:gd name="T5" fmla="*/ 533 h 2372"/>
              <a:gd name="T6" fmla="*/ 1842 w 2376"/>
              <a:gd name="T7" fmla="*/ 0 h 2372"/>
              <a:gd name="T8" fmla="*/ 2376 w 2376"/>
              <a:gd name="T9" fmla="*/ 1839 h 2372"/>
            </a:gdLst>
            <a:ahLst/>
            <a:cxnLst>
              <a:cxn ang="0">
                <a:pos x="T0" y="T1"/>
              </a:cxn>
              <a:cxn ang="0">
                <a:pos x="T2" y="T3"/>
              </a:cxn>
              <a:cxn ang="0">
                <a:pos x="T4" y="T5"/>
              </a:cxn>
              <a:cxn ang="0">
                <a:pos x="T6" y="T7"/>
              </a:cxn>
              <a:cxn ang="0">
                <a:pos x="T8" y="T9"/>
              </a:cxn>
            </a:cxnLst>
            <a:rect l="0" t="0" r="r" b="b"/>
            <a:pathLst>
              <a:path w="2376" h="2372">
                <a:moveTo>
                  <a:pt x="2376" y="1839"/>
                </a:moveTo>
                <a:lnTo>
                  <a:pt x="534" y="2372"/>
                </a:lnTo>
                <a:lnTo>
                  <a:pt x="0" y="533"/>
                </a:lnTo>
                <a:lnTo>
                  <a:pt x="1842" y="0"/>
                </a:lnTo>
                <a:lnTo>
                  <a:pt x="2376" y="183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pic>
        <p:nvPicPr>
          <p:cNvPr id="32" name="Picture Placeholder 31">
            <a:extLst>
              <a:ext uri="{FF2B5EF4-FFF2-40B4-BE49-F238E27FC236}">
                <a16:creationId xmlns:a16="http://schemas.microsoft.com/office/drawing/2014/main" id="{3D8A8451-6393-4BFC-BD1B-D20776780C14}"/>
              </a:ext>
            </a:extLst>
          </p:cNvPr>
          <p:cNvPicPr>
            <a:picLocks noGrp="1" noChangeAspect="1"/>
          </p:cNvPicPr>
          <p:nvPr>
            <p:ph type="pic" sz="quarter" idx="68"/>
          </p:nvPr>
        </p:nvPicPr>
        <p:blipFill>
          <a:blip r:embed="rId5">
            <a:extLst>
              <a:ext uri="{28A0092B-C50C-407E-A947-70E740481C1C}">
                <a14:useLocalDpi xmlns:a14="http://schemas.microsoft.com/office/drawing/2010/main" val="0"/>
              </a:ext>
            </a:extLst>
          </a:blip>
          <a:srcRect l="16589" r="16589"/>
          <a:stretch>
            <a:fillRect/>
          </a:stretch>
        </p:blipFill>
        <p:spPr/>
      </p:pic>
    </p:spTree>
    <p:extLst>
      <p:ext uri="{BB962C8B-B14F-4D97-AF65-F5344CB8AC3E}">
        <p14:creationId xmlns:p14="http://schemas.microsoft.com/office/powerpoint/2010/main" val="3138097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DB7CA85A-0EAF-440F-A1C9-637A2F2B8B03}"/>
              </a:ext>
            </a:extLst>
          </p:cNvPr>
          <p:cNvPicPr>
            <a:picLocks noGrp="1" noChangeAspect="1"/>
          </p:cNvPicPr>
          <p:nvPr>
            <p:ph type="pic" sz="quarter" idx="25"/>
          </p:nvPr>
        </p:nvPicPr>
        <p:blipFill>
          <a:blip r:embed="rId3">
            <a:extLst>
              <a:ext uri="{28A0092B-C50C-407E-A947-70E740481C1C}">
                <a14:useLocalDpi xmlns:a14="http://schemas.microsoft.com/office/drawing/2010/main" val="0"/>
              </a:ext>
            </a:extLst>
          </a:blip>
          <a:srcRect t="7893" b="7893"/>
          <a:stretch>
            <a:fillRect/>
          </a:stretch>
        </p:blipFill>
        <p:spPr/>
      </p:pic>
      <p:sp>
        <p:nvSpPr>
          <p:cNvPr id="56" name="Rectangle 55">
            <a:extLst>
              <a:ext uri="{FF2B5EF4-FFF2-40B4-BE49-F238E27FC236}">
                <a16:creationId xmlns:a16="http://schemas.microsoft.com/office/drawing/2014/main" id="{EBE7E012-8ABE-4AC3-8752-69F199677835}"/>
              </a:ext>
            </a:extLst>
          </p:cNvPr>
          <p:cNvSpPr/>
          <p:nvPr/>
        </p:nvSpPr>
        <p:spPr>
          <a:xfrm>
            <a:off x="0" y="0"/>
            <a:ext cx="12192000" cy="6858000"/>
          </a:xfrm>
          <a:prstGeom prst="rect">
            <a:avLst/>
          </a:prstGeom>
          <a:solidFill>
            <a:schemeClr val="accent5">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9" name="Subtitle 8">
            <a:extLst>
              <a:ext uri="{FF2B5EF4-FFF2-40B4-BE49-F238E27FC236}">
                <a16:creationId xmlns:a16="http://schemas.microsoft.com/office/drawing/2014/main" id="{907B833C-50AD-4ADF-B70E-DFAF92AA260D}"/>
              </a:ext>
            </a:extLst>
          </p:cNvPr>
          <p:cNvSpPr>
            <a:spLocks noGrp="1"/>
          </p:cNvSpPr>
          <p:nvPr>
            <p:ph type="subTitle" idx="4294967295"/>
          </p:nvPr>
        </p:nvSpPr>
        <p:spPr>
          <a:xfrm>
            <a:off x="838200" y="1135063"/>
            <a:ext cx="10515600" cy="244475"/>
          </a:xfrm>
          <a:prstGeom prst="rect">
            <a:avLst/>
          </a:prstGeom>
        </p:spPr>
        <p:txBody>
          <a:bodyPr/>
          <a:lstStyle/>
          <a:p>
            <a:r>
              <a:rPr lang="en-US" dirty="0">
                <a:solidFill>
                  <a:schemeClr val="bg1"/>
                </a:solidFill>
              </a:rPr>
              <a:t>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 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a:t>
            </a:r>
          </a:p>
        </p:txBody>
      </p:sp>
      <p:sp>
        <p:nvSpPr>
          <p:cNvPr id="39" name="Title 38"/>
          <p:cNvSpPr>
            <a:spLocks noGrp="1"/>
          </p:cNvSpPr>
          <p:nvPr>
            <p:ph type="title" idx="4294967295"/>
          </p:nvPr>
        </p:nvSpPr>
        <p:spPr>
          <a:xfrm>
            <a:off x="838200" y="481013"/>
            <a:ext cx="10515600" cy="679450"/>
          </a:xfrm>
        </p:spPr>
        <p:txBody>
          <a:bodyPr>
            <a:normAutofit/>
          </a:bodyPr>
          <a:lstStyle/>
          <a:p>
            <a:r>
              <a:rPr lang="en-US" sz="4000" b="1" dirty="0">
                <a:solidFill>
                  <a:schemeClr val="bg1"/>
                </a:solidFill>
              </a:rPr>
              <a:t>Our Timeline</a:t>
            </a:r>
          </a:p>
        </p:txBody>
      </p:sp>
      <p:grpSp>
        <p:nvGrpSpPr>
          <p:cNvPr id="28" name="Group 27">
            <a:extLst>
              <a:ext uri="{FF2B5EF4-FFF2-40B4-BE49-F238E27FC236}">
                <a16:creationId xmlns:a16="http://schemas.microsoft.com/office/drawing/2014/main" id="{B034C69A-9879-4DA6-AC69-C0D4EAC38C21}"/>
              </a:ext>
            </a:extLst>
          </p:cNvPr>
          <p:cNvGrpSpPr/>
          <p:nvPr/>
        </p:nvGrpSpPr>
        <p:grpSpPr>
          <a:xfrm>
            <a:off x="0" y="1149127"/>
            <a:ext cx="12822805" cy="5894769"/>
            <a:chOff x="0" y="1423214"/>
            <a:chExt cx="12822805" cy="5894769"/>
          </a:xfrm>
        </p:grpSpPr>
        <p:sp>
          <p:nvSpPr>
            <p:cNvPr id="30" name="Freeform 5">
              <a:extLst>
                <a:ext uri="{FF2B5EF4-FFF2-40B4-BE49-F238E27FC236}">
                  <a16:creationId xmlns:a16="http://schemas.microsoft.com/office/drawing/2014/main" id="{0919B069-6D77-4E06-A6F0-71D18803A6F1}"/>
                </a:ext>
              </a:extLst>
            </p:cNvPr>
            <p:cNvSpPr>
              <a:spLocks/>
            </p:cNvSpPr>
            <p:nvPr/>
          </p:nvSpPr>
          <p:spPr bwMode="auto">
            <a:xfrm>
              <a:off x="0" y="4412946"/>
              <a:ext cx="2185128" cy="1676959"/>
            </a:xfrm>
            <a:custGeom>
              <a:avLst/>
              <a:gdLst>
                <a:gd name="T0" fmla="*/ 0 w 135"/>
                <a:gd name="T1" fmla="*/ 32 h 102"/>
                <a:gd name="T2" fmla="*/ 97 w 135"/>
                <a:gd name="T3" fmla="*/ 0 h 102"/>
                <a:gd name="T4" fmla="*/ 135 w 135"/>
                <a:gd name="T5" fmla="*/ 0 h 102"/>
                <a:gd name="T6" fmla="*/ 0 w 135"/>
                <a:gd name="T7" fmla="*/ 73 h 102"/>
                <a:gd name="T8" fmla="*/ 0 w 135"/>
                <a:gd name="T9" fmla="*/ 32 h 102"/>
              </a:gdLst>
              <a:ahLst/>
              <a:cxnLst>
                <a:cxn ang="0">
                  <a:pos x="T0" y="T1"/>
                </a:cxn>
                <a:cxn ang="0">
                  <a:pos x="T2" y="T3"/>
                </a:cxn>
                <a:cxn ang="0">
                  <a:pos x="T4" y="T5"/>
                </a:cxn>
                <a:cxn ang="0">
                  <a:pos x="T6" y="T7"/>
                </a:cxn>
                <a:cxn ang="0">
                  <a:pos x="T8" y="T9"/>
                </a:cxn>
              </a:cxnLst>
              <a:rect l="0" t="0" r="r" b="b"/>
              <a:pathLst>
                <a:path w="135" h="102">
                  <a:moveTo>
                    <a:pt x="0" y="32"/>
                  </a:moveTo>
                  <a:cubicBezTo>
                    <a:pt x="0" y="32"/>
                    <a:pt x="63" y="67"/>
                    <a:pt x="97" y="0"/>
                  </a:cubicBezTo>
                  <a:cubicBezTo>
                    <a:pt x="135" y="0"/>
                    <a:pt x="135" y="0"/>
                    <a:pt x="135" y="0"/>
                  </a:cubicBezTo>
                  <a:cubicBezTo>
                    <a:pt x="135" y="0"/>
                    <a:pt x="103" y="102"/>
                    <a:pt x="0" y="73"/>
                  </a:cubicBezTo>
                  <a:lnTo>
                    <a:pt x="0" y="3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6">
              <a:extLst>
                <a:ext uri="{FF2B5EF4-FFF2-40B4-BE49-F238E27FC236}">
                  <a16:creationId xmlns:a16="http://schemas.microsoft.com/office/drawing/2014/main" id="{EA0DA9D2-85ED-4C4D-9E4F-B861C6514D3E}"/>
                </a:ext>
              </a:extLst>
            </p:cNvPr>
            <p:cNvSpPr>
              <a:spLocks/>
            </p:cNvSpPr>
            <p:nvPr/>
          </p:nvSpPr>
          <p:spPr bwMode="auto">
            <a:xfrm>
              <a:off x="1558039" y="1436093"/>
              <a:ext cx="3269222" cy="2905037"/>
            </a:xfrm>
            <a:custGeom>
              <a:avLst/>
              <a:gdLst>
                <a:gd name="T0" fmla="*/ 0 w 202"/>
                <a:gd name="T1" fmla="*/ 177 h 177"/>
                <a:gd name="T2" fmla="*/ 40 w 202"/>
                <a:gd name="T3" fmla="*/ 177 h 177"/>
                <a:gd name="T4" fmla="*/ 164 w 202"/>
                <a:gd name="T5" fmla="*/ 177 h 177"/>
                <a:gd name="T6" fmla="*/ 202 w 202"/>
                <a:gd name="T7" fmla="*/ 177 h 177"/>
                <a:gd name="T8" fmla="*/ 0 w 202"/>
                <a:gd name="T9" fmla="*/ 177 h 177"/>
              </a:gdLst>
              <a:ahLst/>
              <a:cxnLst>
                <a:cxn ang="0">
                  <a:pos x="T0" y="T1"/>
                </a:cxn>
                <a:cxn ang="0">
                  <a:pos x="T2" y="T3"/>
                </a:cxn>
                <a:cxn ang="0">
                  <a:pos x="T4" y="T5"/>
                </a:cxn>
                <a:cxn ang="0">
                  <a:pos x="T6" y="T7"/>
                </a:cxn>
                <a:cxn ang="0">
                  <a:pos x="T8" y="T9"/>
                </a:cxn>
              </a:cxnLst>
              <a:rect l="0" t="0" r="r" b="b"/>
              <a:pathLst>
                <a:path w="202" h="177">
                  <a:moveTo>
                    <a:pt x="0" y="177"/>
                  </a:moveTo>
                  <a:cubicBezTo>
                    <a:pt x="40" y="177"/>
                    <a:pt x="40" y="177"/>
                    <a:pt x="40" y="177"/>
                  </a:cubicBezTo>
                  <a:cubicBezTo>
                    <a:pt x="40" y="177"/>
                    <a:pt x="94" y="82"/>
                    <a:pt x="164" y="177"/>
                  </a:cubicBezTo>
                  <a:cubicBezTo>
                    <a:pt x="202" y="177"/>
                    <a:pt x="202" y="177"/>
                    <a:pt x="202" y="177"/>
                  </a:cubicBezTo>
                  <a:cubicBezTo>
                    <a:pt x="202" y="177"/>
                    <a:pt x="108" y="0"/>
                    <a:pt x="0" y="177"/>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7">
              <a:extLst>
                <a:ext uri="{FF2B5EF4-FFF2-40B4-BE49-F238E27FC236}">
                  <a16:creationId xmlns:a16="http://schemas.microsoft.com/office/drawing/2014/main" id="{CAF6D054-8C2F-4404-81C3-790DDB97A02C}"/>
                </a:ext>
              </a:extLst>
            </p:cNvPr>
            <p:cNvSpPr>
              <a:spLocks/>
            </p:cNvSpPr>
            <p:nvPr/>
          </p:nvSpPr>
          <p:spPr bwMode="auto">
            <a:xfrm>
              <a:off x="6911102" y="1423214"/>
              <a:ext cx="3269222" cy="2905037"/>
            </a:xfrm>
            <a:custGeom>
              <a:avLst/>
              <a:gdLst>
                <a:gd name="T0" fmla="*/ 0 w 202"/>
                <a:gd name="T1" fmla="*/ 177 h 177"/>
                <a:gd name="T2" fmla="*/ 40 w 202"/>
                <a:gd name="T3" fmla="*/ 177 h 177"/>
                <a:gd name="T4" fmla="*/ 164 w 202"/>
                <a:gd name="T5" fmla="*/ 177 h 177"/>
                <a:gd name="T6" fmla="*/ 202 w 202"/>
                <a:gd name="T7" fmla="*/ 177 h 177"/>
                <a:gd name="T8" fmla="*/ 0 w 202"/>
                <a:gd name="T9" fmla="*/ 177 h 177"/>
              </a:gdLst>
              <a:ahLst/>
              <a:cxnLst>
                <a:cxn ang="0">
                  <a:pos x="T0" y="T1"/>
                </a:cxn>
                <a:cxn ang="0">
                  <a:pos x="T2" y="T3"/>
                </a:cxn>
                <a:cxn ang="0">
                  <a:pos x="T4" y="T5"/>
                </a:cxn>
                <a:cxn ang="0">
                  <a:pos x="T6" y="T7"/>
                </a:cxn>
                <a:cxn ang="0">
                  <a:pos x="T8" y="T9"/>
                </a:cxn>
              </a:cxnLst>
              <a:rect l="0" t="0" r="r" b="b"/>
              <a:pathLst>
                <a:path w="202" h="177">
                  <a:moveTo>
                    <a:pt x="0" y="177"/>
                  </a:moveTo>
                  <a:cubicBezTo>
                    <a:pt x="40" y="177"/>
                    <a:pt x="40" y="177"/>
                    <a:pt x="40" y="177"/>
                  </a:cubicBezTo>
                  <a:cubicBezTo>
                    <a:pt x="40" y="177"/>
                    <a:pt x="94" y="82"/>
                    <a:pt x="164" y="177"/>
                  </a:cubicBezTo>
                  <a:cubicBezTo>
                    <a:pt x="202" y="177"/>
                    <a:pt x="202" y="177"/>
                    <a:pt x="202" y="177"/>
                  </a:cubicBezTo>
                  <a:cubicBezTo>
                    <a:pt x="202" y="177"/>
                    <a:pt x="108" y="0"/>
                    <a:pt x="0" y="177"/>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8">
              <a:extLst>
                <a:ext uri="{FF2B5EF4-FFF2-40B4-BE49-F238E27FC236}">
                  <a16:creationId xmlns:a16="http://schemas.microsoft.com/office/drawing/2014/main" id="{8A186FA2-CF3D-49C5-8BF3-79555FA625A7}"/>
                </a:ext>
              </a:extLst>
            </p:cNvPr>
            <p:cNvSpPr>
              <a:spLocks/>
            </p:cNvSpPr>
            <p:nvPr/>
          </p:nvSpPr>
          <p:spPr bwMode="auto">
            <a:xfrm>
              <a:off x="4243216" y="4412946"/>
              <a:ext cx="3252283" cy="2905037"/>
            </a:xfrm>
            <a:custGeom>
              <a:avLst/>
              <a:gdLst>
                <a:gd name="T0" fmla="*/ 0 w 201"/>
                <a:gd name="T1" fmla="*/ 0 h 177"/>
                <a:gd name="T2" fmla="*/ 39 w 201"/>
                <a:gd name="T3" fmla="*/ 0 h 177"/>
                <a:gd name="T4" fmla="*/ 163 w 201"/>
                <a:gd name="T5" fmla="*/ 0 h 177"/>
                <a:gd name="T6" fmla="*/ 201 w 201"/>
                <a:gd name="T7" fmla="*/ 0 h 177"/>
                <a:gd name="T8" fmla="*/ 0 w 201"/>
                <a:gd name="T9" fmla="*/ 0 h 177"/>
              </a:gdLst>
              <a:ahLst/>
              <a:cxnLst>
                <a:cxn ang="0">
                  <a:pos x="T0" y="T1"/>
                </a:cxn>
                <a:cxn ang="0">
                  <a:pos x="T2" y="T3"/>
                </a:cxn>
                <a:cxn ang="0">
                  <a:pos x="T4" y="T5"/>
                </a:cxn>
                <a:cxn ang="0">
                  <a:pos x="T6" y="T7"/>
                </a:cxn>
                <a:cxn ang="0">
                  <a:pos x="T8" y="T9"/>
                </a:cxn>
              </a:cxnLst>
              <a:rect l="0" t="0" r="r" b="b"/>
              <a:pathLst>
                <a:path w="201" h="177">
                  <a:moveTo>
                    <a:pt x="0" y="0"/>
                  </a:moveTo>
                  <a:cubicBezTo>
                    <a:pt x="39" y="0"/>
                    <a:pt x="39" y="0"/>
                    <a:pt x="39" y="0"/>
                  </a:cubicBezTo>
                  <a:cubicBezTo>
                    <a:pt x="39" y="0"/>
                    <a:pt x="93" y="95"/>
                    <a:pt x="163" y="0"/>
                  </a:cubicBezTo>
                  <a:cubicBezTo>
                    <a:pt x="201" y="0"/>
                    <a:pt x="201" y="0"/>
                    <a:pt x="201" y="0"/>
                  </a:cubicBezTo>
                  <a:cubicBezTo>
                    <a:pt x="201" y="0"/>
                    <a:pt x="107" y="177"/>
                    <a:pt x="0"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6" name="Freeform 9">
              <a:extLst>
                <a:ext uri="{FF2B5EF4-FFF2-40B4-BE49-F238E27FC236}">
                  <a16:creationId xmlns:a16="http://schemas.microsoft.com/office/drawing/2014/main" id="{234F4862-1730-47F7-AF31-418BF17CCE2B}"/>
                </a:ext>
              </a:extLst>
            </p:cNvPr>
            <p:cNvSpPr>
              <a:spLocks/>
            </p:cNvSpPr>
            <p:nvPr/>
          </p:nvSpPr>
          <p:spPr bwMode="auto">
            <a:xfrm>
              <a:off x="9570522" y="4412946"/>
              <a:ext cx="3252283" cy="2905037"/>
            </a:xfrm>
            <a:custGeom>
              <a:avLst/>
              <a:gdLst>
                <a:gd name="T0" fmla="*/ 0 w 201"/>
                <a:gd name="T1" fmla="*/ 0 h 177"/>
                <a:gd name="T2" fmla="*/ 39 w 201"/>
                <a:gd name="T3" fmla="*/ 0 h 177"/>
                <a:gd name="T4" fmla="*/ 163 w 201"/>
                <a:gd name="T5" fmla="*/ 0 h 177"/>
                <a:gd name="T6" fmla="*/ 201 w 201"/>
                <a:gd name="T7" fmla="*/ 0 h 177"/>
                <a:gd name="T8" fmla="*/ 0 w 201"/>
                <a:gd name="T9" fmla="*/ 0 h 177"/>
              </a:gdLst>
              <a:ahLst/>
              <a:cxnLst>
                <a:cxn ang="0">
                  <a:pos x="T0" y="T1"/>
                </a:cxn>
                <a:cxn ang="0">
                  <a:pos x="T2" y="T3"/>
                </a:cxn>
                <a:cxn ang="0">
                  <a:pos x="T4" y="T5"/>
                </a:cxn>
                <a:cxn ang="0">
                  <a:pos x="T6" y="T7"/>
                </a:cxn>
                <a:cxn ang="0">
                  <a:pos x="T8" y="T9"/>
                </a:cxn>
              </a:cxnLst>
              <a:rect l="0" t="0" r="r" b="b"/>
              <a:pathLst>
                <a:path w="201" h="177">
                  <a:moveTo>
                    <a:pt x="0" y="0"/>
                  </a:moveTo>
                  <a:cubicBezTo>
                    <a:pt x="39" y="0"/>
                    <a:pt x="39" y="0"/>
                    <a:pt x="39" y="0"/>
                  </a:cubicBezTo>
                  <a:cubicBezTo>
                    <a:pt x="39" y="0"/>
                    <a:pt x="93" y="95"/>
                    <a:pt x="163" y="0"/>
                  </a:cubicBezTo>
                  <a:cubicBezTo>
                    <a:pt x="201" y="0"/>
                    <a:pt x="201" y="0"/>
                    <a:pt x="201" y="0"/>
                  </a:cubicBezTo>
                  <a:cubicBezTo>
                    <a:pt x="201" y="0"/>
                    <a:pt x="107" y="177"/>
                    <a:pt x="0"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7" name="Group 36">
              <a:extLst>
                <a:ext uri="{FF2B5EF4-FFF2-40B4-BE49-F238E27FC236}">
                  <a16:creationId xmlns:a16="http://schemas.microsoft.com/office/drawing/2014/main" id="{BF9B97C1-E9A8-41EC-82A7-2057A119005E}"/>
                </a:ext>
              </a:extLst>
            </p:cNvPr>
            <p:cNvGrpSpPr/>
            <p:nvPr/>
          </p:nvGrpSpPr>
          <p:grpSpPr>
            <a:xfrm>
              <a:off x="2054240" y="4192004"/>
              <a:ext cx="2336800" cy="928828"/>
              <a:chOff x="2045772" y="3991342"/>
              <a:chExt cx="2336800" cy="928828"/>
            </a:xfrm>
          </p:grpSpPr>
          <p:sp>
            <p:nvSpPr>
              <p:cNvPr id="54" name="TextBox 53">
                <a:extLst>
                  <a:ext uri="{FF2B5EF4-FFF2-40B4-BE49-F238E27FC236}">
                    <a16:creationId xmlns:a16="http://schemas.microsoft.com/office/drawing/2014/main" id="{18B1C277-8142-4665-A115-DB08ABD50E68}"/>
                  </a:ext>
                </a:extLst>
              </p:cNvPr>
              <p:cNvSpPr txBox="1"/>
              <p:nvPr/>
            </p:nvSpPr>
            <p:spPr>
              <a:xfrm>
                <a:off x="2604572" y="3991342"/>
                <a:ext cx="1219200" cy="477054"/>
              </a:xfrm>
              <a:prstGeom prst="rect">
                <a:avLst/>
              </a:prstGeom>
              <a:noFill/>
            </p:spPr>
            <p:txBody>
              <a:bodyPr wrap="square" rtlCol="0">
                <a:spAutoFit/>
              </a:bodyPr>
              <a:lstStyle/>
              <a:p>
                <a:pPr algn="ctr"/>
                <a:r>
                  <a:rPr lang="en-US" sz="2500" b="1" dirty="0">
                    <a:solidFill>
                      <a:schemeClr val="bg1"/>
                    </a:solidFill>
                    <a:latin typeface="Lato" panose="020F0502020204030203" pitchFamily="34" charset="0"/>
                    <a:ea typeface="Lato" panose="020F0502020204030203" pitchFamily="34" charset="0"/>
                    <a:cs typeface="Lato" panose="020F0502020204030203" pitchFamily="34" charset="0"/>
                  </a:rPr>
                  <a:t>2015</a:t>
                </a:r>
              </a:p>
            </p:txBody>
          </p:sp>
          <p:sp>
            <p:nvSpPr>
              <p:cNvPr id="55" name="TextBox 54">
                <a:extLst>
                  <a:ext uri="{FF2B5EF4-FFF2-40B4-BE49-F238E27FC236}">
                    <a16:creationId xmlns:a16="http://schemas.microsoft.com/office/drawing/2014/main" id="{7586A309-2D8C-423A-AB94-2453A88B5F3B}"/>
                  </a:ext>
                </a:extLst>
              </p:cNvPr>
              <p:cNvSpPr txBox="1"/>
              <p:nvPr/>
            </p:nvSpPr>
            <p:spPr>
              <a:xfrm>
                <a:off x="2045772" y="4520060"/>
                <a:ext cx="2336800" cy="400110"/>
              </a:xfrm>
              <a:prstGeom prst="rect">
                <a:avLst/>
              </a:prstGeom>
              <a:noFill/>
            </p:spPr>
            <p:txBody>
              <a:bodyPr wrap="square" rtlCol="0">
                <a:spAutoFit/>
              </a:bodyPr>
              <a:lstStyle/>
              <a:p>
                <a:pPr algn="ctr"/>
                <a:r>
                  <a:rPr lang="en-US" sz="2000" dirty="0">
                    <a:solidFill>
                      <a:schemeClr val="bg1"/>
                    </a:solidFill>
                    <a:latin typeface="Lato" panose="020F0502020204030203" pitchFamily="34" charset="0"/>
                    <a:ea typeface="Lato" panose="020F0502020204030203" pitchFamily="34" charset="0"/>
                    <a:cs typeface="Lato" panose="020F0502020204030203" pitchFamily="34" charset="0"/>
                  </a:rPr>
                  <a:t>Company Start-up</a:t>
                </a:r>
              </a:p>
            </p:txBody>
          </p:sp>
        </p:grpSp>
        <p:sp>
          <p:nvSpPr>
            <p:cNvPr id="38" name="Rectangle 37">
              <a:extLst>
                <a:ext uri="{FF2B5EF4-FFF2-40B4-BE49-F238E27FC236}">
                  <a16:creationId xmlns:a16="http://schemas.microsoft.com/office/drawing/2014/main" id="{0A08DE17-9A1D-49A8-B2D4-CA771D807769}"/>
                </a:ext>
              </a:extLst>
            </p:cNvPr>
            <p:cNvSpPr/>
            <p:nvPr/>
          </p:nvSpPr>
          <p:spPr>
            <a:xfrm>
              <a:off x="2147118" y="5173433"/>
              <a:ext cx="2151045" cy="707886"/>
            </a:xfrm>
            <a:prstGeom prst="rect">
              <a:avLst/>
            </a:prstGeom>
          </p:spPr>
          <p:txBody>
            <a:bodyPr wrap="square">
              <a:spAutoFit/>
            </a:bodyP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sum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dol</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Lorem </a:t>
              </a: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adipisi</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Suspen</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ceuismod</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psum</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40" name="TextBox 39">
              <a:extLst>
                <a:ext uri="{FF2B5EF4-FFF2-40B4-BE49-F238E27FC236}">
                  <a16:creationId xmlns:a16="http://schemas.microsoft.com/office/drawing/2014/main" id="{C490A007-C696-45E3-A5EB-16D5441376FA}"/>
                </a:ext>
              </a:extLst>
            </p:cNvPr>
            <p:cNvSpPr txBox="1"/>
            <p:nvPr/>
          </p:nvSpPr>
          <p:spPr>
            <a:xfrm>
              <a:off x="5225403" y="2726308"/>
              <a:ext cx="1219200" cy="477054"/>
            </a:xfrm>
            <a:prstGeom prst="rect">
              <a:avLst/>
            </a:prstGeom>
            <a:noFill/>
          </p:spPr>
          <p:txBody>
            <a:bodyPr wrap="square" rtlCol="0">
              <a:spAutoFit/>
            </a:bodyPr>
            <a:lstStyle/>
            <a:p>
              <a:pPr algn="ctr"/>
              <a:r>
                <a:rPr lang="en-US" sz="2500" b="1" dirty="0">
                  <a:solidFill>
                    <a:schemeClr val="bg1"/>
                  </a:solidFill>
                  <a:latin typeface="Lato" panose="020F0502020204030203" pitchFamily="34" charset="0"/>
                  <a:ea typeface="Lato" panose="020F0502020204030203" pitchFamily="34" charset="0"/>
                  <a:cs typeface="Lato" panose="020F0502020204030203" pitchFamily="34" charset="0"/>
                </a:rPr>
                <a:t>2016</a:t>
              </a:r>
            </a:p>
          </p:txBody>
        </p:sp>
        <p:sp>
          <p:nvSpPr>
            <p:cNvPr id="41" name="TextBox 40">
              <a:extLst>
                <a:ext uri="{FF2B5EF4-FFF2-40B4-BE49-F238E27FC236}">
                  <a16:creationId xmlns:a16="http://schemas.microsoft.com/office/drawing/2014/main" id="{E724C311-A10C-4467-AD96-D1BC02124064}"/>
                </a:ext>
              </a:extLst>
            </p:cNvPr>
            <p:cNvSpPr txBox="1"/>
            <p:nvPr/>
          </p:nvSpPr>
          <p:spPr>
            <a:xfrm>
              <a:off x="4666603" y="3255026"/>
              <a:ext cx="2663364" cy="400110"/>
            </a:xfrm>
            <a:prstGeom prst="rect">
              <a:avLst/>
            </a:prstGeom>
            <a:noFill/>
          </p:spPr>
          <p:txBody>
            <a:bodyPr wrap="square" rtlCol="0">
              <a:spAutoFit/>
            </a:bodyPr>
            <a:lstStyle/>
            <a:p>
              <a:pPr algn="ctr"/>
              <a:r>
                <a:rPr lang="en-US" sz="2000" dirty="0">
                  <a:solidFill>
                    <a:schemeClr val="bg1"/>
                  </a:solidFill>
                  <a:latin typeface="Lato" panose="020F0502020204030203" pitchFamily="34" charset="0"/>
                  <a:ea typeface="Lato" panose="020F0502020204030203" pitchFamily="34" charset="0"/>
                  <a:cs typeface="Lato" panose="020F0502020204030203" pitchFamily="34" charset="0"/>
                </a:rPr>
                <a:t>Fist </a:t>
              </a:r>
              <a:r>
                <a:rPr lang="en-US" sz="2000" dirty="0" err="1">
                  <a:solidFill>
                    <a:schemeClr val="bg1"/>
                  </a:solidFill>
                  <a:latin typeface="Lato" panose="020F0502020204030203" pitchFamily="34" charset="0"/>
                  <a:ea typeface="Lato" panose="020F0502020204030203" pitchFamily="34" charset="0"/>
                  <a:cs typeface="Lato" panose="020F0502020204030203" pitchFamily="34" charset="0"/>
                </a:rPr>
                <a:t>Generalmeeting</a:t>
              </a:r>
              <a:endParaRPr lang="en-US" sz="2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43" name="Rectangle 42">
              <a:extLst>
                <a:ext uri="{FF2B5EF4-FFF2-40B4-BE49-F238E27FC236}">
                  <a16:creationId xmlns:a16="http://schemas.microsoft.com/office/drawing/2014/main" id="{7D625877-DEE7-4355-9C8A-0039A66E9F8B}"/>
                </a:ext>
              </a:extLst>
            </p:cNvPr>
            <p:cNvSpPr/>
            <p:nvPr/>
          </p:nvSpPr>
          <p:spPr>
            <a:xfrm>
              <a:off x="4759481" y="3707737"/>
              <a:ext cx="2151045" cy="707886"/>
            </a:xfrm>
            <a:prstGeom prst="rect">
              <a:avLst/>
            </a:prstGeom>
          </p:spPr>
          <p:txBody>
            <a:bodyPr wrap="square">
              <a:spAutoFit/>
            </a:bodyP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sum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dol</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Lorem </a:t>
              </a: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adipisi</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Suspen</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ceuismod</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psum</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51" name="TextBox 50">
              <a:extLst>
                <a:ext uri="{FF2B5EF4-FFF2-40B4-BE49-F238E27FC236}">
                  <a16:creationId xmlns:a16="http://schemas.microsoft.com/office/drawing/2014/main" id="{6134ED5C-CF3A-47F3-834A-D328B3867A62}"/>
                </a:ext>
              </a:extLst>
            </p:cNvPr>
            <p:cNvSpPr txBox="1"/>
            <p:nvPr/>
          </p:nvSpPr>
          <p:spPr>
            <a:xfrm>
              <a:off x="7935825" y="4192004"/>
              <a:ext cx="1219200" cy="477054"/>
            </a:xfrm>
            <a:prstGeom prst="rect">
              <a:avLst/>
            </a:prstGeom>
            <a:noFill/>
          </p:spPr>
          <p:txBody>
            <a:bodyPr wrap="square" rtlCol="0">
              <a:spAutoFit/>
            </a:bodyPr>
            <a:lstStyle/>
            <a:p>
              <a:pPr algn="ctr"/>
              <a:r>
                <a:rPr lang="en-US" sz="2500" b="1" dirty="0">
                  <a:solidFill>
                    <a:schemeClr val="bg1"/>
                  </a:solidFill>
                  <a:latin typeface="Lato" panose="020F0502020204030203" pitchFamily="34" charset="0"/>
                  <a:ea typeface="Lato" panose="020F0502020204030203" pitchFamily="34" charset="0"/>
                  <a:cs typeface="Lato" panose="020F0502020204030203" pitchFamily="34" charset="0"/>
                </a:rPr>
                <a:t>2017</a:t>
              </a:r>
            </a:p>
          </p:txBody>
        </p:sp>
        <p:sp>
          <p:nvSpPr>
            <p:cNvPr id="52" name="TextBox 51">
              <a:extLst>
                <a:ext uri="{FF2B5EF4-FFF2-40B4-BE49-F238E27FC236}">
                  <a16:creationId xmlns:a16="http://schemas.microsoft.com/office/drawing/2014/main" id="{D460A143-1CA1-46E5-A3D7-CA67A272B038}"/>
                </a:ext>
              </a:extLst>
            </p:cNvPr>
            <p:cNvSpPr txBox="1"/>
            <p:nvPr/>
          </p:nvSpPr>
          <p:spPr>
            <a:xfrm>
              <a:off x="7377025" y="4720722"/>
              <a:ext cx="2336800" cy="400110"/>
            </a:xfrm>
            <a:prstGeom prst="rect">
              <a:avLst/>
            </a:prstGeom>
            <a:noFill/>
          </p:spPr>
          <p:txBody>
            <a:bodyPr wrap="square" rtlCol="0">
              <a:spAutoFit/>
            </a:bodyPr>
            <a:lstStyle/>
            <a:p>
              <a:pPr algn="ctr"/>
              <a:r>
                <a:rPr lang="en-US" sz="2000" dirty="0">
                  <a:solidFill>
                    <a:schemeClr val="bg1"/>
                  </a:solidFill>
                  <a:latin typeface="Lato" panose="020F0502020204030203" pitchFamily="34" charset="0"/>
                  <a:ea typeface="Lato" panose="020F0502020204030203" pitchFamily="34" charset="0"/>
                  <a:cs typeface="Lato" panose="020F0502020204030203" pitchFamily="34" charset="0"/>
                </a:rPr>
                <a:t>Years With </a:t>
              </a:r>
              <a:r>
                <a:rPr lang="en-US" sz="2000" dirty="0" err="1">
                  <a:solidFill>
                    <a:schemeClr val="bg1"/>
                  </a:solidFill>
                  <a:latin typeface="Lato" panose="020F0502020204030203" pitchFamily="34" charset="0"/>
                  <a:ea typeface="Lato" panose="020F0502020204030203" pitchFamily="34" charset="0"/>
                  <a:cs typeface="Lato" panose="020F0502020204030203" pitchFamily="34" charset="0"/>
                </a:rPr>
                <a:t>Trents</a:t>
              </a:r>
              <a:endParaRPr lang="en-US" sz="2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53" name="Rectangle 52">
              <a:extLst>
                <a:ext uri="{FF2B5EF4-FFF2-40B4-BE49-F238E27FC236}">
                  <a16:creationId xmlns:a16="http://schemas.microsoft.com/office/drawing/2014/main" id="{09EB074F-0855-4E4B-A76F-5C6F8AFB8E0A}"/>
                </a:ext>
              </a:extLst>
            </p:cNvPr>
            <p:cNvSpPr/>
            <p:nvPr/>
          </p:nvSpPr>
          <p:spPr>
            <a:xfrm>
              <a:off x="7469903" y="5173433"/>
              <a:ext cx="2151045" cy="707886"/>
            </a:xfrm>
            <a:prstGeom prst="rect">
              <a:avLst/>
            </a:prstGeom>
          </p:spPr>
          <p:txBody>
            <a:bodyPr wrap="square">
              <a:spAutoFit/>
            </a:bodyP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sum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dol</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Lorem </a:t>
              </a: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adipisi</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Suspen</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a:p>
              <a:pPr algn="ctr">
                <a:lnSpc>
                  <a:spcPts val="1600"/>
                </a:lnSpc>
              </a:pP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ceuismod</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psum</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sp>
        <p:nvSpPr>
          <p:cNvPr id="62" name="Rectangle 61">
            <a:extLst>
              <a:ext uri="{FF2B5EF4-FFF2-40B4-BE49-F238E27FC236}">
                <a16:creationId xmlns:a16="http://schemas.microsoft.com/office/drawing/2014/main" id="{95FC6644-D303-4FE0-B378-C9096B0E0D5E}"/>
              </a:ext>
            </a:extLst>
          </p:cNvPr>
          <p:cNvSpPr/>
          <p:nvPr/>
        </p:nvSpPr>
        <p:spPr>
          <a:xfrm>
            <a:off x="11327674" y="440869"/>
            <a:ext cx="391886" cy="39188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7</a:t>
            </a:fld>
            <a:endParaRPr lang="en-US" dirty="0"/>
          </a:p>
        </p:txBody>
      </p:sp>
    </p:spTree>
    <p:extLst>
      <p:ext uri="{BB962C8B-B14F-4D97-AF65-F5344CB8AC3E}">
        <p14:creationId xmlns:p14="http://schemas.microsoft.com/office/powerpoint/2010/main" val="20019239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dirty="0"/>
          </a:p>
        </p:txBody>
      </p:sp>
      <p:sp>
        <p:nvSpPr>
          <p:cNvPr id="39" name="Title 38"/>
          <p:cNvSpPr>
            <a:spLocks noGrp="1"/>
          </p:cNvSpPr>
          <p:nvPr>
            <p:ph type="title" idx="4294967295"/>
          </p:nvPr>
        </p:nvSpPr>
        <p:spPr>
          <a:xfrm>
            <a:off x="838200" y="481013"/>
            <a:ext cx="10515600" cy="679450"/>
          </a:xfrm>
        </p:spPr>
        <p:txBody>
          <a:bodyPr>
            <a:normAutofit/>
          </a:bodyPr>
          <a:lstStyle/>
          <a:p>
            <a:r>
              <a:rPr lang="en-US" sz="4000" b="1" dirty="0"/>
              <a:t>Our Infographic</a:t>
            </a:r>
          </a:p>
        </p:txBody>
      </p:sp>
      <p:sp>
        <p:nvSpPr>
          <p:cNvPr id="50" name="Subtitle 2"/>
          <p:cNvSpPr>
            <a:spLocks noGrp="1"/>
          </p:cNvSpPr>
          <p:nvPr>
            <p:ph type="subTitle" idx="4294967295"/>
          </p:nvPr>
        </p:nvSpPr>
        <p:spPr>
          <a:xfrm>
            <a:off x="838200" y="1135063"/>
            <a:ext cx="10515600" cy="244475"/>
          </a:xfrm>
          <a:prstGeom prst="rect">
            <a:avLst/>
          </a:prstGeom>
        </p:spPr>
        <p:txBody>
          <a:bodyPr>
            <a:normAutofit lnSpcReduction="10000"/>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2" name="Group 1">
            <a:extLst>
              <a:ext uri="{FF2B5EF4-FFF2-40B4-BE49-F238E27FC236}">
                <a16:creationId xmlns:a16="http://schemas.microsoft.com/office/drawing/2014/main" id="{CFC2183D-051E-4EDA-96A3-16007D04EFE8}"/>
              </a:ext>
            </a:extLst>
          </p:cNvPr>
          <p:cNvGrpSpPr/>
          <p:nvPr/>
        </p:nvGrpSpPr>
        <p:grpSpPr>
          <a:xfrm>
            <a:off x="633138" y="2033588"/>
            <a:ext cx="10925725" cy="4163684"/>
            <a:chOff x="512040" y="2103275"/>
            <a:chExt cx="10925725" cy="4163684"/>
          </a:xfrm>
        </p:grpSpPr>
        <p:sp>
          <p:nvSpPr>
            <p:cNvPr id="225" name="Rectangle 224">
              <a:extLst>
                <a:ext uri="{FF2B5EF4-FFF2-40B4-BE49-F238E27FC236}">
                  <a16:creationId xmlns:a16="http://schemas.microsoft.com/office/drawing/2014/main" id="{BE81C354-6368-4E5B-8C7C-815950466322}"/>
                </a:ext>
              </a:extLst>
            </p:cNvPr>
            <p:cNvSpPr/>
            <p:nvPr/>
          </p:nvSpPr>
          <p:spPr>
            <a:xfrm>
              <a:off x="5820514" y="4552298"/>
              <a:ext cx="363346" cy="36334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6" name="TextBox 225">
              <a:extLst>
                <a:ext uri="{FF2B5EF4-FFF2-40B4-BE49-F238E27FC236}">
                  <a16:creationId xmlns:a16="http://schemas.microsoft.com/office/drawing/2014/main" id="{E2527CDF-4F12-4F87-B7EE-3D084CB2B57A}"/>
                </a:ext>
              </a:extLst>
            </p:cNvPr>
            <p:cNvSpPr txBox="1"/>
            <p:nvPr/>
          </p:nvSpPr>
          <p:spPr>
            <a:xfrm>
              <a:off x="5839165" y="4587777"/>
              <a:ext cx="331791" cy="292388"/>
            </a:xfrm>
            <a:prstGeom prst="rect">
              <a:avLst/>
            </a:prstGeom>
            <a:noFill/>
          </p:spPr>
          <p:txBody>
            <a:bodyPr wrap="square" rtlCol="0">
              <a:spAutoFit/>
            </a:bodyPr>
            <a:lstStyle/>
            <a:p>
              <a:pPr algn="ctr"/>
              <a:r>
                <a:rPr lang="en-US" sz="13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cxnSp>
          <p:nvCxnSpPr>
            <p:cNvPr id="227" name="Straight Connector 226">
              <a:extLst>
                <a:ext uri="{FF2B5EF4-FFF2-40B4-BE49-F238E27FC236}">
                  <a16:creationId xmlns:a16="http://schemas.microsoft.com/office/drawing/2014/main" id="{0E4A2614-F5B3-44D8-B485-63E6D1F7CE02}"/>
                </a:ext>
              </a:extLst>
            </p:cNvPr>
            <p:cNvCxnSpPr>
              <a:cxnSpLocks/>
            </p:cNvCxnSpPr>
            <p:nvPr/>
          </p:nvCxnSpPr>
          <p:spPr>
            <a:xfrm>
              <a:off x="7693018" y="4587777"/>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8" name="TextBox 227">
              <a:extLst>
                <a:ext uri="{FF2B5EF4-FFF2-40B4-BE49-F238E27FC236}">
                  <a16:creationId xmlns:a16="http://schemas.microsoft.com/office/drawing/2014/main" id="{5279726D-9BB5-4C49-85A8-3E3F06295D6F}"/>
                </a:ext>
              </a:extLst>
            </p:cNvPr>
            <p:cNvSpPr txBox="1"/>
            <p:nvPr/>
          </p:nvSpPr>
          <p:spPr>
            <a:xfrm>
              <a:off x="6477359" y="4456972"/>
              <a:ext cx="1048806" cy="553998"/>
            </a:xfrm>
            <a:prstGeom prst="rect">
              <a:avLst/>
            </a:prstGeom>
            <a:noFill/>
          </p:spPr>
          <p:txBody>
            <a:bodyPr wrap="square" rtlCol="0">
              <a:spAutoFit/>
            </a:bodyPr>
            <a:lstStyle/>
            <a:p>
              <a:pPr algn="ctr"/>
              <a:r>
                <a:rPr lang="en-US" sz="3000" b="1" dirty="0">
                  <a:latin typeface="Lato" panose="020F0502020204030203" pitchFamily="34" charset="0"/>
                  <a:ea typeface="Lato" panose="020F0502020204030203" pitchFamily="34" charset="0"/>
                  <a:cs typeface="Lato" panose="020F0502020204030203" pitchFamily="34" charset="0"/>
                </a:rPr>
                <a:t>27%</a:t>
              </a:r>
            </a:p>
          </p:txBody>
        </p:sp>
        <p:sp>
          <p:nvSpPr>
            <p:cNvPr id="229" name="Rectangle 9">
              <a:extLst>
                <a:ext uri="{FF2B5EF4-FFF2-40B4-BE49-F238E27FC236}">
                  <a16:creationId xmlns:a16="http://schemas.microsoft.com/office/drawing/2014/main" id="{5E9B6882-559C-4AC0-8021-F37D6C02997B}"/>
                </a:ext>
              </a:extLst>
            </p:cNvPr>
            <p:cNvSpPr>
              <a:spLocks/>
            </p:cNvSpPr>
            <p:nvPr/>
          </p:nvSpPr>
          <p:spPr bwMode="auto">
            <a:xfrm>
              <a:off x="7919340" y="4450689"/>
              <a:ext cx="3518425"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100"/>
                </a:lnSpc>
              </a:pP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a:p>
              <a:pPr>
                <a:lnSpc>
                  <a:spcPts val="1100"/>
                </a:lnSpc>
              </a:pP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you using simple alignments we have created an very </a:t>
              </a:r>
              <a:r>
                <a:rPr lang="en-US" sz="1000" dirty="0" err="1">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first</a:t>
              </a:r>
            </a:p>
          </p:txBody>
        </p:sp>
        <p:sp>
          <p:nvSpPr>
            <p:cNvPr id="230" name="Rectangle 229">
              <a:extLst>
                <a:ext uri="{FF2B5EF4-FFF2-40B4-BE49-F238E27FC236}">
                  <a16:creationId xmlns:a16="http://schemas.microsoft.com/office/drawing/2014/main" id="{3EACEF0C-D8F1-44FD-BDF8-0758DA12D6B4}"/>
                </a:ext>
              </a:extLst>
            </p:cNvPr>
            <p:cNvSpPr/>
            <p:nvPr/>
          </p:nvSpPr>
          <p:spPr>
            <a:xfrm>
              <a:off x="5820514" y="5746976"/>
              <a:ext cx="363346" cy="36334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1" name="TextBox 230">
              <a:extLst>
                <a:ext uri="{FF2B5EF4-FFF2-40B4-BE49-F238E27FC236}">
                  <a16:creationId xmlns:a16="http://schemas.microsoft.com/office/drawing/2014/main" id="{5DDBDBFF-ADE9-44D9-B45B-C806F3A0E4A6}"/>
                </a:ext>
              </a:extLst>
            </p:cNvPr>
            <p:cNvSpPr txBox="1"/>
            <p:nvPr/>
          </p:nvSpPr>
          <p:spPr>
            <a:xfrm>
              <a:off x="5839165" y="5782455"/>
              <a:ext cx="331791" cy="292388"/>
            </a:xfrm>
            <a:prstGeom prst="rect">
              <a:avLst/>
            </a:prstGeom>
            <a:noFill/>
          </p:spPr>
          <p:txBody>
            <a:bodyPr wrap="square" rtlCol="0">
              <a:spAutoFit/>
            </a:bodyPr>
            <a:lstStyle/>
            <a:p>
              <a:pPr algn="ctr"/>
              <a:r>
                <a:rPr lang="en-US" sz="13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cxnSp>
          <p:nvCxnSpPr>
            <p:cNvPr id="232" name="Straight Connector 231">
              <a:extLst>
                <a:ext uri="{FF2B5EF4-FFF2-40B4-BE49-F238E27FC236}">
                  <a16:creationId xmlns:a16="http://schemas.microsoft.com/office/drawing/2014/main" id="{83771371-F464-46C6-869E-1C1C91EE98BF}"/>
                </a:ext>
              </a:extLst>
            </p:cNvPr>
            <p:cNvCxnSpPr>
              <a:cxnSpLocks/>
            </p:cNvCxnSpPr>
            <p:nvPr/>
          </p:nvCxnSpPr>
          <p:spPr>
            <a:xfrm>
              <a:off x="7693018" y="5782455"/>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33" name="TextBox 232">
              <a:extLst>
                <a:ext uri="{FF2B5EF4-FFF2-40B4-BE49-F238E27FC236}">
                  <a16:creationId xmlns:a16="http://schemas.microsoft.com/office/drawing/2014/main" id="{B22702B1-8701-4525-992F-C9E06DDBA386}"/>
                </a:ext>
              </a:extLst>
            </p:cNvPr>
            <p:cNvSpPr txBox="1"/>
            <p:nvPr/>
          </p:nvSpPr>
          <p:spPr>
            <a:xfrm>
              <a:off x="6477359" y="5651650"/>
              <a:ext cx="1048806" cy="553998"/>
            </a:xfrm>
            <a:prstGeom prst="rect">
              <a:avLst/>
            </a:prstGeom>
            <a:noFill/>
          </p:spPr>
          <p:txBody>
            <a:bodyPr wrap="square" rtlCol="0">
              <a:spAutoFit/>
            </a:bodyPr>
            <a:lstStyle/>
            <a:p>
              <a:pPr algn="ctr"/>
              <a:r>
                <a:rPr lang="en-US" sz="3000" b="1" dirty="0">
                  <a:latin typeface="Lato" panose="020F0502020204030203" pitchFamily="34" charset="0"/>
                  <a:ea typeface="Lato" panose="020F0502020204030203" pitchFamily="34" charset="0"/>
                  <a:cs typeface="Lato" panose="020F0502020204030203" pitchFamily="34" charset="0"/>
                </a:rPr>
                <a:t>28%</a:t>
              </a:r>
            </a:p>
          </p:txBody>
        </p:sp>
        <p:sp>
          <p:nvSpPr>
            <p:cNvPr id="234" name="Rectangle 9">
              <a:extLst>
                <a:ext uri="{FF2B5EF4-FFF2-40B4-BE49-F238E27FC236}">
                  <a16:creationId xmlns:a16="http://schemas.microsoft.com/office/drawing/2014/main" id="{F3EBFB23-6E6C-4669-B9A9-1970AE2A9E94}"/>
                </a:ext>
              </a:extLst>
            </p:cNvPr>
            <p:cNvSpPr>
              <a:spLocks/>
            </p:cNvSpPr>
            <p:nvPr/>
          </p:nvSpPr>
          <p:spPr bwMode="auto">
            <a:xfrm>
              <a:off x="7919340" y="5645367"/>
              <a:ext cx="3518425"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100"/>
                </a:lnSpc>
              </a:pP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a:p>
              <a:pPr>
                <a:lnSpc>
                  <a:spcPts val="1100"/>
                </a:lnSpc>
              </a:pP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you using simple alignments we have created an very </a:t>
              </a:r>
              <a:r>
                <a:rPr lang="en-US" sz="1000" dirty="0" err="1">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first</a:t>
              </a:r>
            </a:p>
          </p:txBody>
        </p:sp>
        <p:sp>
          <p:nvSpPr>
            <p:cNvPr id="235" name="Rectangle 234">
              <a:extLst>
                <a:ext uri="{FF2B5EF4-FFF2-40B4-BE49-F238E27FC236}">
                  <a16:creationId xmlns:a16="http://schemas.microsoft.com/office/drawing/2014/main" id="{75D28EFC-3E16-41DD-B244-FB82D78505BF}"/>
                </a:ext>
              </a:extLst>
            </p:cNvPr>
            <p:cNvSpPr/>
            <p:nvPr/>
          </p:nvSpPr>
          <p:spPr>
            <a:xfrm>
              <a:off x="5820514" y="3385581"/>
              <a:ext cx="363346" cy="36334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6" name="TextBox 235">
              <a:extLst>
                <a:ext uri="{FF2B5EF4-FFF2-40B4-BE49-F238E27FC236}">
                  <a16:creationId xmlns:a16="http://schemas.microsoft.com/office/drawing/2014/main" id="{7E4779CB-C9BD-4E43-A803-00C6CC5D0B3D}"/>
                </a:ext>
              </a:extLst>
            </p:cNvPr>
            <p:cNvSpPr txBox="1"/>
            <p:nvPr/>
          </p:nvSpPr>
          <p:spPr>
            <a:xfrm>
              <a:off x="5839165" y="3421060"/>
              <a:ext cx="331791" cy="292388"/>
            </a:xfrm>
            <a:prstGeom prst="rect">
              <a:avLst/>
            </a:prstGeom>
            <a:noFill/>
          </p:spPr>
          <p:txBody>
            <a:bodyPr wrap="square" rtlCol="0">
              <a:spAutoFit/>
            </a:bodyPr>
            <a:lstStyle/>
            <a:p>
              <a:pPr algn="ctr"/>
              <a:r>
                <a:rPr lang="en-US" sz="13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cxnSp>
          <p:nvCxnSpPr>
            <p:cNvPr id="237" name="Straight Connector 236">
              <a:extLst>
                <a:ext uri="{FF2B5EF4-FFF2-40B4-BE49-F238E27FC236}">
                  <a16:creationId xmlns:a16="http://schemas.microsoft.com/office/drawing/2014/main" id="{077FC274-B495-4573-8EBD-B5A24E39220F}"/>
                </a:ext>
              </a:extLst>
            </p:cNvPr>
            <p:cNvCxnSpPr>
              <a:cxnSpLocks/>
            </p:cNvCxnSpPr>
            <p:nvPr/>
          </p:nvCxnSpPr>
          <p:spPr>
            <a:xfrm>
              <a:off x="7693018" y="3421060"/>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38" name="TextBox 237">
              <a:extLst>
                <a:ext uri="{FF2B5EF4-FFF2-40B4-BE49-F238E27FC236}">
                  <a16:creationId xmlns:a16="http://schemas.microsoft.com/office/drawing/2014/main" id="{E0C99DD9-2BDE-46AF-BCCF-3E09B5BEBEFA}"/>
                </a:ext>
              </a:extLst>
            </p:cNvPr>
            <p:cNvSpPr txBox="1"/>
            <p:nvPr/>
          </p:nvSpPr>
          <p:spPr>
            <a:xfrm>
              <a:off x="6477359" y="3290255"/>
              <a:ext cx="1048806" cy="553998"/>
            </a:xfrm>
            <a:prstGeom prst="rect">
              <a:avLst/>
            </a:prstGeom>
            <a:noFill/>
          </p:spPr>
          <p:txBody>
            <a:bodyPr wrap="square" rtlCol="0">
              <a:spAutoFit/>
            </a:bodyPr>
            <a:lstStyle/>
            <a:p>
              <a:pPr algn="ctr"/>
              <a:r>
                <a:rPr lang="en-US" sz="3000" b="1" dirty="0">
                  <a:latin typeface="Lato" panose="020F0502020204030203" pitchFamily="34" charset="0"/>
                  <a:ea typeface="Lato" panose="020F0502020204030203" pitchFamily="34" charset="0"/>
                  <a:cs typeface="Lato" panose="020F0502020204030203" pitchFamily="34" charset="0"/>
                </a:rPr>
                <a:t>26%</a:t>
              </a:r>
            </a:p>
          </p:txBody>
        </p:sp>
        <p:sp>
          <p:nvSpPr>
            <p:cNvPr id="239" name="Rectangle 9">
              <a:extLst>
                <a:ext uri="{FF2B5EF4-FFF2-40B4-BE49-F238E27FC236}">
                  <a16:creationId xmlns:a16="http://schemas.microsoft.com/office/drawing/2014/main" id="{CEB6B8DD-922D-406A-BA9B-926135663C19}"/>
                </a:ext>
              </a:extLst>
            </p:cNvPr>
            <p:cNvSpPr>
              <a:spLocks/>
            </p:cNvSpPr>
            <p:nvPr/>
          </p:nvSpPr>
          <p:spPr bwMode="auto">
            <a:xfrm>
              <a:off x="7919340" y="3283972"/>
              <a:ext cx="3518425"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100"/>
                </a:lnSpc>
              </a:pP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a:p>
              <a:pPr>
                <a:lnSpc>
                  <a:spcPts val="1100"/>
                </a:lnSpc>
              </a:pP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you using simple alignments we have created an very </a:t>
              </a:r>
              <a:r>
                <a:rPr lang="en-US" sz="1000" dirty="0" err="1">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first</a:t>
              </a:r>
            </a:p>
          </p:txBody>
        </p:sp>
        <p:sp>
          <p:nvSpPr>
            <p:cNvPr id="240" name="Rectangle 239">
              <a:extLst>
                <a:ext uri="{FF2B5EF4-FFF2-40B4-BE49-F238E27FC236}">
                  <a16:creationId xmlns:a16="http://schemas.microsoft.com/office/drawing/2014/main" id="{6EBD8712-D75D-442D-A9AC-B0BD471A6EF8}"/>
                </a:ext>
              </a:extLst>
            </p:cNvPr>
            <p:cNvSpPr/>
            <p:nvPr/>
          </p:nvSpPr>
          <p:spPr>
            <a:xfrm>
              <a:off x="5820514" y="2204884"/>
              <a:ext cx="363346" cy="36334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1" name="TextBox 240">
              <a:extLst>
                <a:ext uri="{FF2B5EF4-FFF2-40B4-BE49-F238E27FC236}">
                  <a16:creationId xmlns:a16="http://schemas.microsoft.com/office/drawing/2014/main" id="{2B0AAA39-7CB3-436C-ADE6-91C4D236ED35}"/>
                </a:ext>
              </a:extLst>
            </p:cNvPr>
            <p:cNvSpPr txBox="1"/>
            <p:nvPr/>
          </p:nvSpPr>
          <p:spPr>
            <a:xfrm>
              <a:off x="5839165" y="2240363"/>
              <a:ext cx="331791" cy="292388"/>
            </a:xfrm>
            <a:prstGeom prst="rect">
              <a:avLst/>
            </a:prstGeom>
            <a:noFill/>
          </p:spPr>
          <p:txBody>
            <a:bodyPr wrap="square" rtlCol="0">
              <a:spAutoFit/>
            </a:bodyPr>
            <a:lstStyle/>
            <a:p>
              <a:pPr algn="ctr"/>
              <a:r>
                <a:rPr lang="en-US" sz="13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cxnSp>
          <p:nvCxnSpPr>
            <p:cNvPr id="242" name="Straight Connector 241">
              <a:extLst>
                <a:ext uri="{FF2B5EF4-FFF2-40B4-BE49-F238E27FC236}">
                  <a16:creationId xmlns:a16="http://schemas.microsoft.com/office/drawing/2014/main" id="{B02455AC-8611-4863-84F5-4FA4AC776F2F}"/>
                </a:ext>
              </a:extLst>
            </p:cNvPr>
            <p:cNvCxnSpPr>
              <a:cxnSpLocks/>
            </p:cNvCxnSpPr>
            <p:nvPr/>
          </p:nvCxnSpPr>
          <p:spPr>
            <a:xfrm>
              <a:off x="7693018" y="2240363"/>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43" name="TextBox 242">
              <a:extLst>
                <a:ext uri="{FF2B5EF4-FFF2-40B4-BE49-F238E27FC236}">
                  <a16:creationId xmlns:a16="http://schemas.microsoft.com/office/drawing/2014/main" id="{4017FAFC-CD28-4980-A01F-2C38124101F7}"/>
                </a:ext>
              </a:extLst>
            </p:cNvPr>
            <p:cNvSpPr txBox="1"/>
            <p:nvPr/>
          </p:nvSpPr>
          <p:spPr>
            <a:xfrm>
              <a:off x="6477359" y="2109558"/>
              <a:ext cx="1048806" cy="553998"/>
            </a:xfrm>
            <a:prstGeom prst="rect">
              <a:avLst/>
            </a:prstGeom>
            <a:noFill/>
          </p:spPr>
          <p:txBody>
            <a:bodyPr wrap="square" rtlCol="0">
              <a:spAutoFit/>
            </a:bodyPr>
            <a:lstStyle/>
            <a:p>
              <a:pPr algn="ctr"/>
              <a:r>
                <a:rPr lang="en-US" sz="3000" b="1" dirty="0">
                  <a:latin typeface="Lato" panose="020F0502020204030203" pitchFamily="34" charset="0"/>
                  <a:ea typeface="Lato" panose="020F0502020204030203" pitchFamily="34" charset="0"/>
                  <a:cs typeface="Lato" panose="020F0502020204030203" pitchFamily="34" charset="0"/>
                </a:rPr>
                <a:t>25%</a:t>
              </a:r>
            </a:p>
          </p:txBody>
        </p:sp>
        <p:sp>
          <p:nvSpPr>
            <p:cNvPr id="244" name="Rectangle 9">
              <a:extLst>
                <a:ext uri="{FF2B5EF4-FFF2-40B4-BE49-F238E27FC236}">
                  <a16:creationId xmlns:a16="http://schemas.microsoft.com/office/drawing/2014/main" id="{F40C370A-D940-4338-967D-28D02E54AAF1}"/>
                </a:ext>
              </a:extLst>
            </p:cNvPr>
            <p:cNvSpPr>
              <a:spLocks/>
            </p:cNvSpPr>
            <p:nvPr/>
          </p:nvSpPr>
          <p:spPr bwMode="auto">
            <a:xfrm>
              <a:off x="7919340" y="2103275"/>
              <a:ext cx="3518425" cy="56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100"/>
                </a:lnSpc>
              </a:pP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a:p>
              <a:pPr>
                <a:lnSpc>
                  <a:spcPts val="1100"/>
                </a:lnSpc>
              </a:pP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you using simple alignments we have created an very </a:t>
              </a:r>
              <a:r>
                <a:rPr lang="en-US" sz="1000" dirty="0" err="1">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first</a:t>
              </a:r>
            </a:p>
          </p:txBody>
        </p:sp>
        <p:grpSp>
          <p:nvGrpSpPr>
            <p:cNvPr id="418" name="Group 417">
              <a:extLst>
                <a:ext uri="{FF2B5EF4-FFF2-40B4-BE49-F238E27FC236}">
                  <a16:creationId xmlns:a16="http://schemas.microsoft.com/office/drawing/2014/main" id="{2970DCA3-73DB-49F6-892B-D82344995C38}"/>
                </a:ext>
              </a:extLst>
            </p:cNvPr>
            <p:cNvGrpSpPr/>
            <p:nvPr/>
          </p:nvGrpSpPr>
          <p:grpSpPr>
            <a:xfrm>
              <a:off x="512040" y="2239067"/>
              <a:ext cx="4933950" cy="4027892"/>
              <a:chOff x="838200" y="1783265"/>
              <a:chExt cx="4933950" cy="4027892"/>
            </a:xfrm>
          </p:grpSpPr>
          <p:sp>
            <p:nvSpPr>
              <p:cNvPr id="419" name="Rectangle 418">
                <a:extLst>
                  <a:ext uri="{FF2B5EF4-FFF2-40B4-BE49-F238E27FC236}">
                    <a16:creationId xmlns:a16="http://schemas.microsoft.com/office/drawing/2014/main" id="{62B705CE-56D7-45D0-832B-D02E3C9BDD5E}"/>
                  </a:ext>
                </a:extLst>
              </p:cNvPr>
              <p:cNvSpPr/>
              <p:nvPr/>
            </p:nvSpPr>
            <p:spPr>
              <a:xfrm>
                <a:off x="838200" y="1783265"/>
                <a:ext cx="4933950" cy="4027892"/>
              </a:xfrm>
              <a:prstGeom prst="rect">
                <a:avLst/>
              </a:prstGeom>
              <a:solidFill>
                <a:schemeClr val="accent2">
                  <a:alpha val="1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20" name="Group 419">
                <a:extLst>
                  <a:ext uri="{FF2B5EF4-FFF2-40B4-BE49-F238E27FC236}">
                    <a16:creationId xmlns:a16="http://schemas.microsoft.com/office/drawing/2014/main" id="{6C94807F-D4AC-4E8F-ABCB-7315A87B0A0E}"/>
                  </a:ext>
                </a:extLst>
              </p:cNvPr>
              <p:cNvGrpSpPr/>
              <p:nvPr/>
            </p:nvGrpSpPr>
            <p:grpSpPr>
              <a:xfrm>
                <a:off x="1273175" y="2215343"/>
                <a:ext cx="4064000" cy="3163737"/>
                <a:chOff x="1158875" y="2264230"/>
                <a:chExt cx="4064000" cy="3163737"/>
              </a:xfrm>
            </p:grpSpPr>
            <p:graphicFrame>
              <p:nvGraphicFramePr>
                <p:cNvPr id="421" name="Chart 420">
                  <a:extLst>
                    <a:ext uri="{FF2B5EF4-FFF2-40B4-BE49-F238E27FC236}">
                      <a16:creationId xmlns:a16="http://schemas.microsoft.com/office/drawing/2014/main" id="{4D28D23C-71B5-42CE-8AE0-289631E1BABA}"/>
                    </a:ext>
                  </a:extLst>
                </p:cNvPr>
                <p:cNvGraphicFramePr/>
                <p:nvPr>
                  <p:extLst>
                    <p:ext uri="{D42A27DB-BD31-4B8C-83A1-F6EECF244321}">
                      <p14:modId xmlns:p14="http://schemas.microsoft.com/office/powerpoint/2010/main" val="1270502131"/>
                    </p:ext>
                  </p:extLst>
                </p:nvPr>
              </p:nvGraphicFramePr>
              <p:xfrm>
                <a:off x="1158875" y="2264230"/>
                <a:ext cx="4064000" cy="3163737"/>
              </p:xfrm>
              <a:graphic>
                <a:graphicData uri="http://schemas.openxmlformats.org/drawingml/2006/chart">
                  <c:chart xmlns:c="http://schemas.openxmlformats.org/drawingml/2006/chart" xmlns:r="http://schemas.openxmlformats.org/officeDocument/2006/relationships" r:id="rId3"/>
                </a:graphicData>
              </a:graphic>
            </p:graphicFrame>
            <p:cxnSp>
              <p:nvCxnSpPr>
                <p:cNvPr id="422" name="Straight Connector 421">
                  <a:extLst>
                    <a:ext uri="{FF2B5EF4-FFF2-40B4-BE49-F238E27FC236}">
                      <a16:creationId xmlns:a16="http://schemas.microsoft.com/office/drawing/2014/main" id="{AF7A6ADA-F37E-42BC-99AF-3F57905F74F8}"/>
                    </a:ext>
                  </a:extLst>
                </p:cNvPr>
                <p:cNvCxnSpPr>
                  <a:cxnSpLocks/>
                </p:cNvCxnSpPr>
                <p:nvPr/>
              </p:nvCxnSpPr>
              <p:spPr>
                <a:xfrm>
                  <a:off x="1734501" y="2397920"/>
                  <a:ext cx="0" cy="231186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3278443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29" name="Picture Placeholder 28">
            <a:extLst>
              <a:ext uri="{FF2B5EF4-FFF2-40B4-BE49-F238E27FC236}">
                <a16:creationId xmlns:a16="http://schemas.microsoft.com/office/drawing/2014/main" id="{2B07D498-1F08-4470-B180-CB686C2ABBD2}"/>
              </a:ext>
            </a:extLst>
          </p:cNvPr>
          <p:cNvPicPr>
            <a:picLocks noGrp="1" noChangeAspect="1"/>
          </p:cNvPicPr>
          <p:nvPr>
            <p:ph type="pic" sz="quarter" idx="68"/>
          </p:nvPr>
        </p:nvPicPr>
        <p:blipFill>
          <a:blip r:embed="rId3">
            <a:extLst>
              <a:ext uri="{28A0092B-C50C-407E-A947-70E740481C1C}">
                <a14:useLocalDpi xmlns:a14="http://schemas.microsoft.com/office/drawing/2010/main" val="0"/>
              </a:ext>
            </a:extLst>
          </a:blip>
          <a:srcRect t="29288" b="29288"/>
          <a:stretch>
            <a:fillRect/>
          </a:stretch>
        </p:blipFill>
        <p:spPr>
          <a:xfrm>
            <a:off x="0" y="2026331"/>
            <a:ext cx="12192000" cy="3367764"/>
          </a:xfrm>
        </p:spPr>
      </p:pic>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6" name="Title 5">
            <a:extLst>
              <a:ext uri="{FF2B5EF4-FFF2-40B4-BE49-F238E27FC236}">
                <a16:creationId xmlns:a16="http://schemas.microsoft.com/office/drawing/2014/main" id="{09BD0F68-B88C-4938-B879-528C68D00F36}"/>
              </a:ext>
            </a:extLst>
          </p:cNvPr>
          <p:cNvSpPr>
            <a:spLocks noGrp="1"/>
          </p:cNvSpPr>
          <p:nvPr>
            <p:ph type="title" idx="4294967295"/>
          </p:nvPr>
        </p:nvSpPr>
        <p:spPr>
          <a:xfrm>
            <a:off x="838200" y="481013"/>
            <a:ext cx="10515600" cy="679450"/>
          </a:xfrm>
        </p:spPr>
        <p:txBody>
          <a:bodyPr/>
          <a:lstStyle/>
          <a:p>
            <a:r>
              <a:rPr lang="en-US" sz="3200" b="1" dirty="0">
                <a:solidFill>
                  <a:schemeClr val="accent6"/>
                </a:solidFill>
              </a:rPr>
              <a:t>Map</a:t>
            </a:r>
            <a:r>
              <a:rPr lang="en-US" sz="3200" b="1" dirty="0">
                <a:solidFill>
                  <a:schemeClr val="tx2">
                    <a:lumMod val="75000"/>
                  </a:schemeClr>
                </a:solidFill>
              </a:rPr>
              <a:t> </a:t>
            </a:r>
            <a:r>
              <a:rPr lang="en-US" sz="3200" b="1" dirty="0"/>
              <a:t>Project Location</a:t>
            </a:r>
            <a:endParaRPr lang="en-US" dirty="0"/>
          </a:p>
        </p:txBody>
      </p:sp>
      <p:sp>
        <p:nvSpPr>
          <p:cNvPr id="7" name="Subtitle 6">
            <a:extLst>
              <a:ext uri="{FF2B5EF4-FFF2-40B4-BE49-F238E27FC236}">
                <a16:creationId xmlns:a16="http://schemas.microsoft.com/office/drawing/2014/main" id="{03E8E728-FBE8-4D44-B6EF-14E5591DD074}"/>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endParaRPr lang="en-US" dirty="0"/>
          </a:p>
        </p:txBody>
      </p:sp>
      <p:sp>
        <p:nvSpPr>
          <p:cNvPr id="19" name="Rectangle 18">
            <a:extLst>
              <a:ext uri="{FF2B5EF4-FFF2-40B4-BE49-F238E27FC236}">
                <a16:creationId xmlns:a16="http://schemas.microsoft.com/office/drawing/2014/main" id="{B8D76BB8-4DBC-499B-88FB-DE8DDBE5B7C8}"/>
              </a:ext>
            </a:extLst>
          </p:cNvPr>
          <p:cNvSpPr/>
          <p:nvPr/>
        </p:nvSpPr>
        <p:spPr>
          <a:xfrm>
            <a:off x="0" y="2026331"/>
            <a:ext cx="4339771" cy="3367764"/>
          </a:xfrm>
          <a:prstGeom prst="rect">
            <a:avLst/>
          </a:prstGeom>
          <a:solidFill>
            <a:schemeClr val="bg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a:extLst>
              <a:ext uri="{FF2B5EF4-FFF2-40B4-BE49-F238E27FC236}">
                <a16:creationId xmlns:a16="http://schemas.microsoft.com/office/drawing/2014/main" id="{831EA2FA-FBC3-4802-B539-4F5C86D9B72C}"/>
              </a:ext>
            </a:extLst>
          </p:cNvPr>
          <p:cNvPicPr>
            <a:picLocks noChangeAspect="1"/>
          </p:cNvPicPr>
          <p:nvPr/>
        </p:nvPicPr>
        <p:blipFill>
          <a:blip r:embed="rId4"/>
          <a:stretch>
            <a:fillRect/>
          </a:stretch>
        </p:blipFill>
        <p:spPr>
          <a:xfrm>
            <a:off x="978732" y="2134281"/>
            <a:ext cx="2382306" cy="3151864"/>
          </a:xfrm>
          <a:prstGeom prst="rect">
            <a:avLst/>
          </a:prstGeom>
        </p:spPr>
      </p:pic>
      <p:sp>
        <p:nvSpPr>
          <p:cNvPr id="30" name="Rectangle 9">
            <a:extLst>
              <a:ext uri="{FF2B5EF4-FFF2-40B4-BE49-F238E27FC236}">
                <a16:creationId xmlns:a16="http://schemas.microsoft.com/office/drawing/2014/main" id="{25EC3892-AA20-47A1-9EDD-DAE3CF5550D7}"/>
              </a:ext>
            </a:extLst>
          </p:cNvPr>
          <p:cNvSpPr>
            <a:spLocks/>
          </p:cNvSpPr>
          <p:nvPr/>
        </p:nvSpPr>
        <p:spPr bwMode="auto">
          <a:xfrm>
            <a:off x="2236864" y="5771987"/>
            <a:ext cx="7718273" cy="566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a:t>
            </a:r>
          </a:p>
        </p:txBody>
      </p:sp>
    </p:spTree>
    <p:extLst>
      <p:ext uri="{BB962C8B-B14F-4D97-AF65-F5344CB8AC3E}">
        <p14:creationId xmlns:p14="http://schemas.microsoft.com/office/powerpoint/2010/main" val="4186692310"/>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6895</TotalTime>
  <Words>657</Words>
  <Application>Microsoft Office PowerPoint</Application>
  <PresentationFormat>Widescreen</PresentationFormat>
  <Paragraphs>101</Paragraphs>
  <Slides>10</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Calibri</vt:lpstr>
      <vt:lpstr>Lato</vt:lpstr>
      <vt:lpstr>Montserrat</vt:lpstr>
      <vt:lpstr>Montserrat-Regular</vt:lpstr>
      <vt:lpstr>Open Sans Condensed</vt:lpstr>
      <vt:lpstr>Roboto</vt:lpstr>
      <vt:lpstr>Office Theme</vt:lpstr>
      <vt:lpstr>PowerPoint Presentation</vt:lpstr>
      <vt:lpstr>PowerPoint Presentation</vt:lpstr>
      <vt:lpstr>PowerPoint Presentation</vt:lpstr>
      <vt:lpstr>Our Services</vt:lpstr>
      <vt:lpstr>Our Team</vt:lpstr>
      <vt:lpstr>PowerPoint Presentation</vt:lpstr>
      <vt:lpstr>Our Timeline</vt:lpstr>
      <vt:lpstr>Our Infographic</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Khan</cp:lastModifiedBy>
  <cp:revision>1045</cp:revision>
  <dcterms:created xsi:type="dcterms:W3CDTF">2017-07-18T09:08:44Z</dcterms:created>
  <dcterms:modified xsi:type="dcterms:W3CDTF">2017-08-31T02:55:08Z</dcterms:modified>
</cp:coreProperties>
</file>