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75" r:id="rId4"/>
    <p:sldMasterId id="2147483676"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Lst>
  <p:sldSz cy="5143500" cx="9144000"/>
  <p:notesSz cx="6858000" cy="9144000"/>
  <p:embeddedFontLst>
    <p:embeddedFont>
      <p:font typeface="Montserrat"/>
      <p:regular r:id="rId29"/>
      <p:bold r:id="rId30"/>
      <p:italic r:id="rId31"/>
      <p:boldItalic r:id="rId32"/>
    </p:embeddedFont>
    <p:embeddedFont>
      <p:font typeface="Montserrat Light"/>
      <p:regular r:id="rId33"/>
      <p:bold r:id="rId34"/>
      <p:italic r:id="rId35"/>
      <p:boldItalic r:id="rId36"/>
    </p:embeddedFont>
    <p:embeddedFont>
      <p:font typeface="Open Sans"/>
      <p:regular r:id="rId37"/>
      <p:bold r:id="rId38"/>
      <p:italic r:id="rId39"/>
      <p:boldItalic r:id="rId40"/>
    </p:embeddedFont>
    <p:embeddedFont>
      <p:font typeface="Montserrat Thin"/>
      <p:regular r:id="rId41"/>
      <p:bold r:id="rId42"/>
      <p:italic r:id="rId43"/>
      <p:boldItalic r:id="rId4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OpenSans-boldItalic.fntdata"/><Relationship Id="rId20" Type="http://schemas.openxmlformats.org/officeDocument/2006/relationships/slide" Target="slides/slide14.xml"/><Relationship Id="rId42" Type="http://schemas.openxmlformats.org/officeDocument/2006/relationships/font" Target="fonts/MontserratThin-bold.fntdata"/><Relationship Id="rId41" Type="http://schemas.openxmlformats.org/officeDocument/2006/relationships/font" Target="fonts/MontserratThin-regular.fntdata"/><Relationship Id="rId22" Type="http://schemas.openxmlformats.org/officeDocument/2006/relationships/slide" Target="slides/slide16.xml"/><Relationship Id="rId44" Type="http://schemas.openxmlformats.org/officeDocument/2006/relationships/font" Target="fonts/MontserratThin-boldItalic.fntdata"/><Relationship Id="rId21" Type="http://schemas.openxmlformats.org/officeDocument/2006/relationships/slide" Target="slides/slide15.xml"/><Relationship Id="rId43" Type="http://schemas.openxmlformats.org/officeDocument/2006/relationships/font" Target="fonts/MontserratThin-italic.fntdata"/><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5" Type="http://schemas.openxmlformats.org/officeDocument/2006/relationships/slideMaster" Target="slideMasters/slideMaster2.xml"/><Relationship Id="rId6" Type="http://schemas.openxmlformats.org/officeDocument/2006/relationships/notesMaster" Target="notesMasters/notesMaster1.xml"/><Relationship Id="rId29" Type="http://schemas.openxmlformats.org/officeDocument/2006/relationships/font" Target="fonts/Montserrat-regular.fntdata"/><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font" Target="fonts/Montserrat-italic.fntdata"/><Relationship Id="rId30" Type="http://schemas.openxmlformats.org/officeDocument/2006/relationships/font" Target="fonts/Montserrat-bold.fntdata"/><Relationship Id="rId11" Type="http://schemas.openxmlformats.org/officeDocument/2006/relationships/slide" Target="slides/slide5.xml"/><Relationship Id="rId33" Type="http://schemas.openxmlformats.org/officeDocument/2006/relationships/font" Target="fonts/MontserratLight-regular.fntdata"/><Relationship Id="rId10" Type="http://schemas.openxmlformats.org/officeDocument/2006/relationships/slide" Target="slides/slide4.xml"/><Relationship Id="rId32" Type="http://schemas.openxmlformats.org/officeDocument/2006/relationships/font" Target="fonts/Montserrat-boldItalic.fntdata"/><Relationship Id="rId13" Type="http://schemas.openxmlformats.org/officeDocument/2006/relationships/slide" Target="slides/slide7.xml"/><Relationship Id="rId35" Type="http://schemas.openxmlformats.org/officeDocument/2006/relationships/font" Target="fonts/MontserratLight-italic.fntdata"/><Relationship Id="rId12" Type="http://schemas.openxmlformats.org/officeDocument/2006/relationships/slide" Target="slides/slide6.xml"/><Relationship Id="rId34" Type="http://schemas.openxmlformats.org/officeDocument/2006/relationships/font" Target="fonts/MontserratLight-bold.fntdata"/><Relationship Id="rId15" Type="http://schemas.openxmlformats.org/officeDocument/2006/relationships/slide" Target="slides/slide9.xml"/><Relationship Id="rId37" Type="http://schemas.openxmlformats.org/officeDocument/2006/relationships/font" Target="fonts/OpenSans-regular.fntdata"/><Relationship Id="rId14" Type="http://schemas.openxmlformats.org/officeDocument/2006/relationships/slide" Target="slides/slide8.xml"/><Relationship Id="rId36" Type="http://schemas.openxmlformats.org/officeDocument/2006/relationships/font" Target="fonts/MontserratLight-boldItalic.fntdata"/><Relationship Id="rId17" Type="http://schemas.openxmlformats.org/officeDocument/2006/relationships/slide" Target="slides/slide11.xml"/><Relationship Id="rId39" Type="http://schemas.openxmlformats.org/officeDocument/2006/relationships/font" Target="fonts/OpenSans-italic.fntdata"/><Relationship Id="rId16" Type="http://schemas.openxmlformats.org/officeDocument/2006/relationships/slide" Target="slides/slide10.xml"/><Relationship Id="rId38" Type="http://schemas.openxmlformats.org/officeDocument/2006/relationships/font" Target="fonts/OpenSans-bold.fntdata"/><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9" name="Shape 99"/>
        <p:cNvGrpSpPr/>
        <p:nvPr/>
      </p:nvGrpSpPr>
      <p:grpSpPr>
        <a:xfrm>
          <a:off x="0" y="0"/>
          <a:ext cx="0" cy="0"/>
          <a:chOff x="0" y="0"/>
          <a:chExt cx="0" cy="0"/>
        </a:xfrm>
      </p:grpSpPr>
      <p:sp>
        <p:nvSpPr>
          <p:cNvPr id="100" name="Google Shape;100;g6b8bf5dde2_2_49: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1" name="Google Shape;101;g6b8bf5dde2_2_4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3" name="Shape 203"/>
        <p:cNvGrpSpPr/>
        <p:nvPr/>
      </p:nvGrpSpPr>
      <p:grpSpPr>
        <a:xfrm>
          <a:off x="0" y="0"/>
          <a:ext cx="0" cy="0"/>
          <a:chOff x="0" y="0"/>
          <a:chExt cx="0" cy="0"/>
        </a:xfrm>
      </p:grpSpPr>
      <p:sp>
        <p:nvSpPr>
          <p:cNvPr id="204" name="Google Shape;204;g6b8bf5dde2_2_148: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05" name="Google Shape;205;g6b8bf5dde2_2_14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6" name="Shape 216"/>
        <p:cNvGrpSpPr/>
        <p:nvPr/>
      </p:nvGrpSpPr>
      <p:grpSpPr>
        <a:xfrm>
          <a:off x="0" y="0"/>
          <a:ext cx="0" cy="0"/>
          <a:chOff x="0" y="0"/>
          <a:chExt cx="0" cy="0"/>
        </a:xfrm>
      </p:grpSpPr>
      <p:sp>
        <p:nvSpPr>
          <p:cNvPr id="217" name="Google Shape;217;g6b8bf5dde2_2_160: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8" name="Google Shape;218;g6b8bf5dde2_2_16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5" name="Shape 225"/>
        <p:cNvGrpSpPr/>
        <p:nvPr/>
      </p:nvGrpSpPr>
      <p:grpSpPr>
        <a:xfrm>
          <a:off x="0" y="0"/>
          <a:ext cx="0" cy="0"/>
          <a:chOff x="0" y="0"/>
          <a:chExt cx="0" cy="0"/>
        </a:xfrm>
      </p:grpSpPr>
      <p:sp>
        <p:nvSpPr>
          <p:cNvPr id="226" name="Google Shape;226;g6b8bf5dde2_2_168: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7" name="Google Shape;227;g6b8bf5dde2_2_16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7" name="Shape 237"/>
        <p:cNvGrpSpPr/>
        <p:nvPr/>
      </p:nvGrpSpPr>
      <p:grpSpPr>
        <a:xfrm>
          <a:off x="0" y="0"/>
          <a:ext cx="0" cy="0"/>
          <a:chOff x="0" y="0"/>
          <a:chExt cx="0" cy="0"/>
        </a:xfrm>
      </p:grpSpPr>
      <p:sp>
        <p:nvSpPr>
          <p:cNvPr id="238" name="Google Shape;238;g6b8bf5dde2_2_182: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9" name="Google Shape;239;g6b8bf5dde2_2_18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6" name="Shape 246"/>
        <p:cNvGrpSpPr/>
        <p:nvPr/>
      </p:nvGrpSpPr>
      <p:grpSpPr>
        <a:xfrm>
          <a:off x="0" y="0"/>
          <a:ext cx="0" cy="0"/>
          <a:chOff x="0" y="0"/>
          <a:chExt cx="0" cy="0"/>
        </a:xfrm>
      </p:grpSpPr>
      <p:sp>
        <p:nvSpPr>
          <p:cNvPr id="247" name="Google Shape;247;g6b8bf5dde2_2_190: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48" name="Google Shape;248;g6b8bf5dde2_2_19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9" name="Shape 259"/>
        <p:cNvGrpSpPr/>
        <p:nvPr/>
      </p:nvGrpSpPr>
      <p:grpSpPr>
        <a:xfrm>
          <a:off x="0" y="0"/>
          <a:ext cx="0" cy="0"/>
          <a:chOff x="0" y="0"/>
          <a:chExt cx="0" cy="0"/>
        </a:xfrm>
      </p:grpSpPr>
      <p:sp>
        <p:nvSpPr>
          <p:cNvPr id="260" name="Google Shape;260;g6b8bf5dde2_2_205: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61" name="Google Shape;261;g6b8bf5dde2_2_20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7" name="Shape 277"/>
        <p:cNvGrpSpPr/>
        <p:nvPr/>
      </p:nvGrpSpPr>
      <p:grpSpPr>
        <a:xfrm>
          <a:off x="0" y="0"/>
          <a:ext cx="0" cy="0"/>
          <a:chOff x="0" y="0"/>
          <a:chExt cx="0" cy="0"/>
        </a:xfrm>
      </p:grpSpPr>
      <p:sp>
        <p:nvSpPr>
          <p:cNvPr id="278" name="Google Shape;278;g6b8bf5dde2_2_222: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79" name="Google Shape;279;g6b8bf5dde2_2_22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9" name="Shape 289"/>
        <p:cNvGrpSpPr/>
        <p:nvPr/>
      </p:nvGrpSpPr>
      <p:grpSpPr>
        <a:xfrm>
          <a:off x="0" y="0"/>
          <a:ext cx="0" cy="0"/>
          <a:chOff x="0" y="0"/>
          <a:chExt cx="0" cy="0"/>
        </a:xfrm>
      </p:grpSpPr>
      <p:sp>
        <p:nvSpPr>
          <p:cNvPr id="290" name="Google Shape;290;g6b8bf5dde2_2_233: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91" name="Google Shape;291;g6b8bf5dde2_2_23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3" name="Shape 303"/>
        <p:cNvGrpSpPr/>
        <p:nvPr/>
      </p:nvGrpSpPr>
      <p:grpSpPr>
        <a:xfrm>
          <a:off x="0" y="0"/>
          <a:ext cx="0" cy="0"/>
          <a:chOff x="0" y="0"/>
          <a:chExt cx="0" cy="0"/>
        </a:xfrm>
      </p:grpSpPr>
      <p:sp>
        <p:nvSpPr>
          <p:cNvPr id="304" name="Google Shape;304;g6b8bf5dde2_2_246: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05" name="Google Shape;305;g6b8bf5dde2_2_24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4" name="Shape 314"/>
        <p:cNvGrpSpPr/>
        <p:nvPr/>
      </p:nvGrpSpPr>
      <p:grpSpPr>
        <a:xfrm>
          <a:off x="0" y="0"/>
          <a:ext cx="0" cy="0"/>
          <a:chOff x="0" y="0"/>
          <a:chExt cx="0" cy="0"/>
        </a:xfrm>
      </p:grpSpPr>
      <p:sp>
        <p:nvSpPr>
          <p:cNvPr id="315" name="Google Shape;315;g6b8bf5dde2_2_256: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16" name="Google Shape;316;g6b8bf5dde2_2_25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7" name="Shape 107"/>
        <p:cNvGrpSpPr/>
        <p:nvPr/>
      </p:nvGrpSpPr>
      <p:grpSpPr>
        <a:xfrm>
          <a:off x="0" y="0"/>
          <a:ext cx="0" cy="0"/>
          <a:chOff x="0" y="0"/>
          <a:chExt cx="0" cy="0"/>
        </a:xfrm>
      </p:grpSpPr>
      <p:sp>
        <p:nvSpPr>
          <p:cNvPr id="108" name="Google Shape;108;g6b8bf5dde2_2_57: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9" name="Google Shape;109;g6b8bf5dde2_2_5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7" name="Shape 327"/>
        <p:cNvGrpSpPr/>
        <p:nvPr/>
      </p:nvGrpSpPr>
      <p:grpSpPr>
        <a:xfrm>
          <a:off x="0" y="0"/>
          <a:ext cx="0" cy="0"/>
          <a:chOff x="0" y="0"/>
          <a:chExt cx="0" cy="0"/>
        </a:xfrm>
      </p:grpSpPr>
      <p:sp>
        <p:nvSpPr>
          <p:cNvPr id="328" name="Google Shape;328;g6b8bf5dde2_2_271: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29" name="Google Shape;329;g6b8bf5dde2_2_27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3" name="Shape 343"/>
        <p:cNvGrpSpPr/>
        <p:nvPr/>
      </p:nvGrpSpPr>
      <p:grpSpPr>
        <a:xfrm>
          <a:off x="0" y="0"/>
          <a:ext cx="0" cy="0"/>
          <a:chOff x="0" y="0"/>
          <a:chExt cx="0" cy="0"/>
        </a:xfrm>
      </p:grpSpPr>
      <p:sp>
        <p:nvSpPr>
          <p:cNvPr id="344" name="Google Shape;344;g6b8bf5dde2_2_286: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45" name="Google Shape;345;g6b8bf5dde2_2_28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4" name="Shape 354"/>
        <p:cNvGrpSpPr/>
        <p:nvPr/>
      </p:nvGrpSpPr>
      <p:grpSpPr>
        <a:xfrm>
          <a:off x="0" y="0"/>
          <a:ext cx="0" cy="0"/>
          <a:chOff x="0" y="0"/>
          <a:chExt cx="0" cy="0"/>
        </a:xfrm>
      </p:grpSpPr>
      <p:sp>
        <p:nvSpPr>
          <p:cNvPr id="355" name="Google Shape;355;g6b8bf5dde2_2_298: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56" name="Google Shape;356;g6b8bf5dde2_2_29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8" name="Shape 118"/>
        <p:cNvGrpSpPr/>
        <p:nvPr/>
      </p:nvGrpSpPr>
      <p:grpSpPr>
        <a:xfrm>
          <a:off x="0" y="0"/>
          <a:ext cx="0" cy="0"/>
          <a:chOff x="0" y="0"/>
          <a:chExt cx="0" cy="0"/>
        </a:xfrm>
      </p:grpSpPr>
      <p:sp>
        <p:nvSpPr>
          <p:cNvPr id="119" name="Google Shape;119;g6b8bf5dde2_2_68: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0" name="Google Shape;120;g6b8bf5dde2_2_6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9" name="Shape 129"/>
        <p:cNvGrpSpPr/>
        <p:nvPr/>
      </p:nvGrpSpPr>
      <p:grpSpPr>
        <a:xfrm>
          <a:off x="0" y="0"/>
          <a:ext cx="0" cy="0"/>
          <a:chOff x="0" y="0"/>
          <a:chExt cx="0" cy="0"/>
        </a:xfrm>
      </p:grpSpPr>
      <p:sp>
        <p:nvSpPr>
          <p:cNvPr id="130" name="Google Shape;130;g6b8bf5dde2_2_78: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1" name="Google Shape;131;g6b8bf5dde2_2_7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2" name="Shape 142"/>
        <p:cNvGrpSpPr/>
        <p:nvPr/>
      </p:nvGrpSpPr>
      <p:grpSpPr>
        <a:xfrm>
          <a:off x="0" y="0"/>
          <a:ext cx="0" cy="0"/>
          <a:chOff x="0" y="0"/>
          <a:chExt cx="0" cy="0"/>
        </a:xfrm>
      </p:grpSpPr>
      <p:sp>
        <p:nvSpPr>
          <p:cNvPr id="143" name="Google Shape;143;g6b8bf5dde2_2_90: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4" name="Google Shape;144;g6b8bf5dde2_2_9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3" name="Shape 153"/>
        <p:cNvGrpSpPr/>
        <p:nvPr/>
      </p:nvGrpSpPr>
      <p:grpSpPr>
        <a:xfrm>
          <a:off x="0" y="0"/>
          <a:ext cx="0" cy="0"/>
          <a:chOff x="0" y="0"/>
          <a:chExt cx="0" cy="0"/>
        </a:xfrm>
      </p:grpSpPr>
      <p:sp>
        <p:nvSpPr>
          <p:cNvPr id="154" name="Google Shape;154;g6b8bf5dde2_2_100: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5" name="Google Shape;155;g6b8bf5dde2_2_10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4" name="Shape 164"/>
        <p:cNvGrpSpPr/>
        <p:nvPr/>
      </p:nvGrpSpPr>
      <p:grpSpPr>
        <a:xfrm>
          <a:off x="0" y="0"/>
          <a:ext cx="0" cy="0"/>
          <a:chOff x="0" y="0"/>
          <a:chExt cx="0" cy="0"/>
        </a:xfrm>
      </p:grpSpPr>
      <p:sp>
        <p:nvSpPr>
          <p:cNvPr id="165" name="Google Shape;165;g6b8bf5dde2_2_111: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6" name="Google Shape;166;g6b8bf5dde2_2_1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6" name="Shape 176"/>
        <p:cNvGrpSpPr/>
        <p:nvPr/>
      </p:nvGrpSpPr>
      <p:grpSpPr>
        <a:xfrm>
          <a:off x="0" y="0"/>
          <a:ext cx="0" cy="0"/>
          <a:chOff x="0" y="0"/>
          <a:chExt cx="0" cy="0"/>
        </a:xfrm>
      </p:grpSpPr>
      <p:sp>
        <p:nvSpPr>
          <p:cNvPr id="177" name="Google Shape;177;g6b8bf5dde2_2_122: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8" name="Google Shape;178;g6b8bf5dde2_2_12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9" name="Shape 189"/>
        <p:cNvGrpSpPr/>
        <p:nvPr/>
      </p:nvGrpSpPr>
      <p:grpSpPr>
        <a:xfrm>
          <a:off x="0" y="0"/>
          <a:ext cx="0" cy="0"/>
          <a:chOff x="0" y="0"/>
          <a:chExt cx="0" cy="0"/>
        </a:xfrm>
      </p:grpSpPr>
      <p:sp>
        <p:nvSpPr>
          <p:cNvPr id="190" name="Google Shape;190;g6b8bf5dde2_2_134: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1" name="Google Shape;191;g6b8bf5dde2_2_13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6_Section Header">
  <p:cSld name="6_Section Header">
    <p:spTree>
      <p:nvGrpSpPr>
        <p:cNvPr id="52" name="Shape 52"/>
        <p:cNvGrpSpPr/>
        <p:nvPr/>
      </p:nvGrpSpPr>
      <p:grpSpPr>
        <a:xfrm>
          <a:off x="0" y="0"/>
          <a:ext cx="0" cy="0"/>
          <a:chOff x="0" y="0"/>
          <a:chExt cx="0" cy="0"/>
        </a:xfrm>
      </p:grpSpPr>
      <p:sp>
        <p:nvSpPr>
          <p:cNvPr id="53" name="Google Shape;53;p14"/>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sp>
        <p:nvSpPr>
          <p:cNvPr id="54" name="Google Shape;54;p14"/>
          <p:cNvSpPr/>
          <p:nvPr>
            <p:ph idx="2" type="pic"/>
          </p:nvPr>
        </p:nvSpPr>
        <p:spPr>
          <a:xfrm>
            <a:off x="261257" y="262448"/>
            <a:ext cx="8621486" cy="4619794"/>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0_Section Header">
  <p:cSld name="30_Section Header">
    <p:spTree>
      <p:nvGrpSpPr>
        <p:cNvPr id="55" name="Shape 55"/>
        <p:cNvGrpSpPr/>
        <p:nvPr/>
      </p:nvGrpSpPr>
      <p:grpSpPr>
        <a:xfrm>
          <a:off x="0" y="0"/>
          <a:ext cx="0" cy="0"/>
          <a:chOff x="0" y="0"/>
          <a:chExt cx="0" cy="0"/>
        </a:xfrm>
      </p:grpSpPr>
      <p:sp>
        <p:nvSpPr>
          <p:cNvPr id="56" name="Google Shape;56;p15"/>
          <p:cNvSpPr/>
          <p:nvPr>
            <p:ph idx="2" type="pic"/>
          </p:nvPr>
        </p:nvSpPr>
        <p:spPr>
          <a:xfrm>
            <a:off x="1937658" y="292893"/>
            <a:ext cx="6913449" cy="4557714"/>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4_Section Header">
  <p:cSld name="34_Section Header">
    <p:spTree>
      <p:nvGrpSpPr>
        <p:cNvPr id="57" name="Shape 57"/>
        <p:cNvGrpSpPr/>
        <p:nvPr/>
      </p:nvGrpSpPr>
      <p:grpSpPr>
        <a:xfrm>
          <a:off x="0" y="0"/>
          <a:ext cx="0" cy="0"/>
          <a:chOff x="0" y="0"/>
          <a:chExt cx="0" cy="0"/>
        </a:xfrm>
      </p:grpSpPr>
      <p:sp>
        <p:nvSpPr>
          <p:cNvPr id="58" name="Google Shape;58;p16"/>
          <p:cNvSpPr/>
          <p:nvPr>
            <p:ph idx="2" type="pic"/>
          </p:nvPr>
        </p:nvSpPr>
        <p:spPr>
          <a:xfrm>
            <a:off x="292893" y="292893"/>
            <a:ext cx="6913449" cy="4557714"/>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_Section Header">
  <p:cSld name="2_Section Header">
    <p:spTree>
      <p:nvGrpSpPr>
        <p:cNvPr id="59" name="Shape 59"/>
        <p:cNvGrpSpPr/>
        <p:nvPr/>
      </p:nvGrpSpPr>
      <p:grpSpPr>
        <a:xfrm>
          <a:off x="0" y="0"/>
          <a:ext cx="0" cy="0"/>
          <a:chOff x="0" y="0"/>
          <a:chExt cx="0" cy="0"/>
        </a:xfrm>
      </p:grpSpPr>
      <p:sp>
        <p:nvSpPr>
          <p:cNvPr id="60" name="Google Shape;60;p17"/>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_Section Header">
  <p:cSld name="3_Section Header">
    <p:spTree>
      <p:nvGrpSpPr>
        <p:cNvPr id="61" name="Shape 61"/>
        <p:cNvGrpSpPr/>
        <p:nvPr/>
      </p:nvGrpSpPr>
      <p:grpSpPr>
        <a:xfrm>
          <a:off x="0" y="0"/>
          <a:ext cx="0" cy="0"/>
          <a:chOff x="0" y="0"/>
          <a:chExt cx="0" cy="0"/>
        </a:xfrm>
      </p:grpSpPr>
      <p:sp>
        <p:nvSpPr>
          <p:cNvPr id="62" name="Google Shape;62;p18"/>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63" name="Google Shape;63;p18"/>
          <p:cNvSpPr/>
          <p:nvPr>
            <p:ph idx="2" type="pic"/>
          </p:nvPr>
        </p:nvSpPr>
        <p:spPr>
          <a:xfrm>
            <a:off x="0" y="1191"/>
            <a:ext cx="9144000" cy="5142309"/>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1_Section Header">
  <p:cSld name="31_Section Header">
    <p:spTree>
      <p:nvGrpSpPr>
        <p:cNvPr id="64" name="Shape 64"/>
        <p:cNvGrpSpPr/>
        <p:nvPr/>
      </p:nvGrpSpPr>
      <p:grpSpPr>
        <a:xfrm>
          <a:off x="0" y="0"/>
          <a:ext cx="0" cy="0"/>
          <a:chOff x="0" y="0"/>
          <a:chExt cx="0" cy="0"/>
        </a:xfrm>
      </p:grpSpPr>
      <p:sp>
        <p:nvSpPr>
          <p:cNvPr id="65" name="Google Shape;65;p19"/>
          <p:cNvSpPr/>
          <p:nvPr>
            <p:ph idx="2" type="pic"/>
          </p:nvPr>
        </p:nvSpPr>
        <p:spPr>
          <a:xfrm>
            <a:off x="2316956" y="1581150"/>
            <a:ext cx="1981200" cy="1981200"/>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5_Section Header">
  <p:cSld name="25_Section Header">
    <p:spTree>
      <p:nvGrpSpPr>
        <p:cNvPr id="66" name="Shape 66"/>
        <p:cNvGrpSpPr/>
        <p:nvPr/>
      </p:nvGrpSpPr>
      <p:grpSpPr>
        <a:xfrm>
          <a:off x="0" y="0"/>
          <a:ext cx="0" cy="0"/>
          <a:chOff x="0" y="0"/>
          <a:chExt cx="0" cy="0"/>
        </a:xfrm>
      </p:grpSpPr>
      <p:sp>
        <p:nvSpPr>
          <p:cNvPr id="67" name="Google Shape;67;p20"/>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68" name="Google Shape;68;p20"/>
          <p:cNvSpPr/>
          <p:nvPr>
            <p:ph idx="2" type="pic"/>
          </p:nvPr>
        </p:nvSpPr>
        <p:spPr>
          <a:xfrm>
            <a:off x="4572000" y="0"/>
            <a:ext cx="3086100" cy="2986087"/>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69" name="Google Shape;69;p20"/>
          <p:cNvSpPr/>
          <p:nvPr>
            <p:ph idx="3" type="pic"/>
          </p:nvPr>
        </p:nvSpPr>
        <p:spPr>
          <a:xfrm>
            <a:off x="7658100" y="0"/>
            <a:ext cx="1485900" cy="4850607"/>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6_Section Header">
  <p:cSld name="26_Section Header">
    <p:spTree>
      <p:nvGrpSpPr>
        <p:cNvPr id="70" name="Shape 70"/>
        <p:cNvGrpSpPr/>
        <p:nvPr/>
      </p:nvGrpSpPr>
      <p:grpSpPr>
        <a:xfrm>
          <a:off x="0" y="0"/>
          <a:ext cx="0" cy="0"/>
          <a:chOff x="0" y="0"/>
          <a:chExt cx="0" cy="0"/>
        </a:xfrm>
      </p:grpSpPr>
      <p:sp>
        <p:nvSpPr>
          <p:cNvPr id="71" name="Google Shape;71;p21"/>
          <p:cNvSpPr/>
          <p:nvPr>
            <p:ph idx="2" type="pic"/>
          </p:nvPr>
        </p:nvSpPr>
        <p:spPr>
          <a:xfrm>
            <a:off x="4572000" y="0"/>
            <a:ext cx="3086100" cy="1505903"/>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72" name="Google Shape;72;p21"/>
          <p:cNvSpPr/>
          <p:nvPr>
            <p:ph idx="3" type="pic"/>
          </p:nvPr>
        </p:nvSpPr>
        <p:spPr>
          <a:xfrm>
            <a:off x="4572000" y="3637598"/>
            <a:ext cx="3086100" cy="1505903"/>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8_Section Header">
  <p:cSld name="28_Section Header">
    <p:spTree>
      <p:nvGrpSpPr>
        <p:cNvPr id="73" name="Shape 73"/>
        <p:cNvGrpSpPr/>
        <p:nvPr/>
      </p:nvGrpSpPr>
      <p:grpSpPr>
        <a:xfrm>
          <a:off x="0" y="0"/>
          <a:ext cx="0" cy="0"/>
          <a:chOff x="0" y="0"/>
          <a:chExt cx="0" cy="0"/>
        </a:xfrm>
      </p:grpSpPr>
      <p:sp>
        <p:nvSpPr>
          <p:cNvPr id="74" name="Google Shape;74;p22"/>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75" name="Google Shape;75;p22"/>
          <p:cNvSpPr/>
          <p:nvPr>
            <p:ph idx="2" type="pic"/>
          </p:nvPr>
        </p:nvSpPr>
        <p:spPr>
          <a:xfrm>
            <a:off x="4572001" y="261256"/>
            <a:ext cx="2686050" cy="4619794"/>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2_Section Header">
  <p:cSld name="32_Section Header">
    <p:spTree>
      <p:nvGrpSpPr>
        <p:cNvPr id="76" name="Shape 76"/>
        <p:cNvGrpSpPr/>
        <p:nvPr/>
      </p:nvGrpSpPr>
      <p:grpSpPr>
        <a:xfrm>
          <a:off x="0" y="0"/>
          <a:ext cx="0" cy="0"/>
          <a:chOff x="0" y="0"/>
          <a:chExt cx="0" cy="0"/>
        </a:xfrm>
      </p:grpSpPr>
      <p:sp>
        <p:nvSpPr>
          <p:cNvPr id="77" name="Google Shape;77;p23"/>
          <p:cNvSpPr/>
          <p:nvPr>
            <p:ph idx="2" type="pic"/>
          </p:nvPr>
        </p:nvSpPr>
        <p:spPr>
          <a:xfrm>
            <a:off x="357188" y="1271588"/>
            <a:ext cx="2600325" cy="2600325"/>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7_Section Header">
  <p:cSld name="27_Section Header">
    <p:spTree>
      <p:nvGrpSpPr>
        <p:cNvPr id="78" name="Shape 78"/>
        <p:cNvGrpSpPr/>
        <p:nvPr/>
      </p:nvGrpSpPr>
      <p:grpSpPr>
        <a:xfrm>
          <a:off x="0" y="0"/>
          <a:ext cx="0" cy="0"/>
          <a:chOff x="0" y="0"/>
          <a:chExt cx="0" cy="0"/>
        </a:xfrm>
      </p:grpSpPr>
      <p:sp>
        <p:nvSpPr>
          <p:cNvPr id="79" name="Google Shape;79;p24"/>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80" name="Google Shape;80;p24"/>
          <p:cNvSpPr/>
          <p:nvPr>
            <p:ph idx="2" type="pic"/>
          </p:nvPr>
        </p:nvSpPr>
        <p:spPr>
          <a:xfrm>
            <a:off x="2643188" y="0"/>
            <a:ext cx="3386138" cy="5143500"/>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3_Section Header">
  <p:cSld name="33_Section Header">
    <p:spTree>
      <p:nvGrpSpPr>
        <p:cNvPr id="81" name="Shape 81"/>
        <p:cNvGrpSpPr/>
        <p:nvPr/>
      </p:nvGrpSpPr>
      <p:grpSpPr>
        <a:xfrm>
          <a:off x="0" y="0"/>
          <a:ext cx="0" cy="0"/>
          <a:chOff x="0" y="0"/>
          <a:chExt cx="0" cy="0"/>
        </a:xfrm>
      </p:grpSpPr>
      <p:sp>
        <p:nvSpPr>
          <p:cNvPr id="82" name="Google Shape;82;p25"/>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83" name="Google Shape;83;p25"/>
          <p:cNvSpPr/>
          <p:nvPr>
            <p:ph idx="2" type="pic"/>
          </p:nvPr>
        </p:nvSpPr>
        <p:spPr>
          <a:xfrm>
            <a:off x="4000500" y="0"/>
            <a:ext cx="5143500" cy="5143500"/>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8_Section Header">
  <p:cSld name="8_Section Header">
    <p:spTree>
      <p:nvGrpSpPr>
        <p:cNvPr id="84" name="Shape 84"/>
        <p:cNvGrpSpPr/>
        <p:nvPr/>
      </p:nvGrpSpPr>
      <p:grpSpPr>
        <a:xfrm>
          <a:off x="0" y="0"/>
          <a:ext cx="0" cy="0"/>
          <a:chOff x="0" y="0"/>
          <a:chExt cx="0" cy="0"/>
        </a:xfrm>
      </p:grpSpPr>
      <p:sp>
        <p:nvSpPr>
          <p:cNvPr id="85" name="Google Shape;85;p26"/>
          <p:cNvSpPr/>
          <p:nvPr>
            <p:ph idx="2" type="pic"/>
          </p:nvPr>
        </p:nvSpPr>
        <p:spPr>
          <a:xfrm>
            <a:off x="1085509" y="561975"/>
            <a:ext cx="2323419" cy="2323419"/>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86" name="Google Shape;86;p26"/>
          <p:cNvSpPr/>
          <p:nvPr>
            <p:ph idx="3" type="pic"/>
          </p:nvPr>
        </p:nvSpPr>
        <p:spPr>
          <a:xfrm>
            <a:off x="3410290" y="2408123"/>
            <a:ext cx="2323419" cy="2323419"/>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87" name="Google Shape;87;p26"/>
          <p:cNvSpPr/>
          <p:nvPr>
            <p:ph idx="4" type="pic"/>
          </p:nvPr>
        </p:nvSpPr>
        <p:spPr>
          <a:xfrm>
            <a:off x="5735070" y="561975"/>
            <a:ext cx="2323419" cy="2323419"/>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1_Section Header">
  <p:cSld name="11_Section Header">
    <p:spTree>
      <p:nvGrpSpPr>
        <p:cNvPr id="88" name="Shape 88"/>
        <p:cNvGrpSpPr/>
        <p:nvPr/>
      </p:nvGrpSpPr>
      <p:grpSpPr>
        <a:xfrm>
          <a:off x="0" y="0"/>
          <a:ext cx="0" cy="0"/>
          <a:chOff x="0" y="0"/>
          <a:chExt cx="0" cy="0"/>
        </a:xfrm>
      </p:grpSpPr>
      <p:sp>
        <p:nvSpPr>
          <p:cNvPr id="89" name="Google Shape;89;p27"/>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90" name="Google Shape;90;p27"/>
          <p:cNvSpPr/>
          <p:nvPr>
            <p:ph idx="2" type="pic"/>
          </p:nvPr>
        </p:nvSpPr>
        <p:spPr>
          <a:xfrm>
            <a:off x="1790700" y="261256"/>
            <a:ext cx="2781300" cy="4619794"/>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1_Section Header">
  <p:cSld name="21_Section Header">
    <p:spTree>
      <p:nvGrpSpPr>
        <p:cNvPr id="91" name="Shape 91"/>
        <p:cNvGrpSpPr/>
        <p:nvPr/>
      </p:nvGrpSpPr>
      <p:grpSpPr>
        <a:xfrm>
          <a:off x="0" y="0"/>
          <a:ext cx="0" cy="0"/>
          <a:chOff x="0" y="0"/>
          <a:chExt cx="0" cy="0"/>
        </a:xfrm>
      </p:grpSpPr>
      <p:sp>
        <p:nvSpPr>
          <p:cNvPr id="92" name="Google Shape;92;p28"/>
          <p:cNvSpPr/>
          <p:nvPr>
            <p:ph idx="2" type="pic"/>
          </p:nvPr>
        </p:nvSpPr>
        <p:spPr>
          <a:xfrm>
            <a:off x="773506" y="590550"/>
            <a:ext cx="1981200" cy="1981200"/>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93" name="Google Shape;93;p28"/>
          <p:cNvSpPr/>
          <p:nvPr>
            <p:ph idx="3" type="pic"/>
          </p:nvPr>
        </p:nvSpPr>
        <p:spPr>
          <a:xfrm>
            <a:off x="3886820" y="590550"/>
            <a:ext cx="1981200" cy="1981200"/>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9_Section Header">
  <p:cSld name="29_Section Header">
    <p:spTree>
      <p:nvGrpSpPr>
        <p:cNvPr id="94" name="Shape 94"/>
        <p:cNvGrpSpPr/>
        <p:nvPr/>
      </p:nvGrpSpPr>
      <p:grpSpPr>
        <a:xfrm>
          <a:off x="0" y="0"/>
          <a:ext cx="0" cy="0"/>
          <a:chOff x="0" y="0"/>
          <a:chExt cx="0" cy="0"/>
        </a:xfrm>
      </p:grpSpPr>
      <p:sp>
        <p:nvSpPr>
          <p:cNvPr id="95" name="Google Shape;95;p29"/>
          <p:cNvSpPr/>
          <p:nvPr>
            <p:ph idx="2" type="pic"/>
          </p:nvPr>
        </p:nvSpPr>
        <p:spPr>
          <a:xfrm>
            <a:off x="304799" y="447675"/>
            <a:ext cx="1676400" cy="1676400"/>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96" name="Google Shape;96;p29"/>
          <p:cNvSpPr/>
          <p:nvPr>
            <p:ph idx="3" type="pic"/>
          </p:nvPr>
        </p:nvSpPr>
        <p:spPr>
          <a:xfrm>
            <a:off x="4876799" y="447675"/>
            <a:ext cx="1676400" cy="1676400"/>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97" name="Google Shape;97;p29"/>
          <p:cNvSpPr/>
          <p:nvPr>
            <p:ph idx="4" type="pic"/>
          </p:nvPr>
        </p:nvSpPr>
        <p:spPr>
          <a:xfrm>
            <a:off x="7162799" y="3019425"/>
            <a:ext cx="1676400" cy="1676400"/>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98" name="Google Shape;98;p29"/>
          <p:cNvSpPr/>
          <p:nvPr>
            <p:ph idx="5" type="pic"/>
          </p:nvPr>
        </p:nvSpPr>
        <p:spPr>
          <a:xfrm>
            <a:off x="2590799" y="3019425"/>
            <a:ext cx="1676400" cy="1676400"/>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0" Type="http://schemas.openxmlformats.org/officeDocument/2006/relationships/slideLayout" Target="../slideLayouts/slideLayout21.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7" Type="http://schemas.openxmlformats.org/officeDocument/2006/relationships/theme" Target="../theme/theme3.xml"/><Relationship Id="rId16" Type="http://schemas.openxmlformats.org/officeDocument/2006/relationships/slideLayout" Target="../slideLayouts/slideLayout27.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628650" y="357664"/>
            <a:ext cx="7886700" cy="457676"/>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0"/>
              </a:spcBef>
              <a:spcAft>
                <a:spcPts val="0"/>
              </a:spcAft>
              <a:buClr>
                <a:schemeClr val="dk1"/>
              </a:buClr>
              <a:buSzPts val="2600"/>
              <a:buFont typeface="Montserrat"/>
              <a:buNone/>
              <a:defRPr b="0" i="0" sz="2600" u="none" cap="none" strike="noStrike">
                <a:solidFill>
                  <a:schemeClr val="dk1"/>
                </a:solidFill>
                <a:latin typeface="Montserrat"/>
                <a:ea typeface="Montserrat"/>
                <a:cs typeface="Montserrat"/>
                <a:sym typeface="Montserrat"/>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 id="2147483672" r:id="rId14"/>
    <p:sldLayoutId id="2147483673" r:id="rId15"/>
    <p:sldLayoutId id="2147483674" r:id="rId16"/>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1.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10.xml"/><Relationship Id="rId3" Type="http://schemas.openxmlformats.org/officeDocument/2006/relationships/image" Target="../media/image5.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11.xml"/><Relationship Id="rId3" Type="http://schemas.openxmlformats.org/officeDocument/2006/relationships/image" Target="../media/image20.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2.xml"/><Relationship Id="rId3" Type="http://schemas.openxmlformats.org/officeDocument/2006/relationships/image" Target="../media/image7.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3.xml"/><Relationship Id="rId3" Type="http://schemas.openxmlformats.org/officeDocument/2006/relationships/image" Target="../media/image11.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4.xml"/><Relationship Id="rId3" Type="http://schemas.openxmlformats.org/officeDocument/2006/relationships/image" Target="../media/image12.jpg"/><Relationship Id="rId4" Type="http://schemas.openxmlformats.org/officeDocument/2006/relationships/image" Target="../media/image10.jpg"/><Relationship Id="rId5" Type="http://schemas.openxmlformats.org/officeDocument/2006/relationships/image" Target="../media/image16.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5.xml"/><Relationship Id="rId3" Type="http://schemas.openxmlformats.org/officeDocument/2006/relationships/image" Target="../media/image9.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16.xml"/><Relationship Id="rId3" Type="http://schemas.openxmlformats.org/officeDocument/2006/relationships/image" Target="../media/image4.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7.xml"/><Relationship Id="rId3" Type="http://schemas.openxmlformats.org/officeDocument/2006/relationships/image" Target="../media/image14.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18.xml"/><Relationship Id="rId3" Type="http://schemas.openxmlformats.org/officeDocument/2006/relationships/image" Target="../media/image3.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9.xml"/><Relationship Id="rId3" Type="http://schemas.openxmlformats.org/officeDocument/2006/relationships/image" Target="../media/image18.jpg"/><Relationship Id="rId4" Type="http://schemas.openxmlformats.org/officeDocument/2006/relationships/image" Target="../media/image5.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 Id="rId3" Type="http://schemas.openxmlformats.org/officeDocument/2006/relationships/image" Target="../media/image6.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20.xml"/><Relationship Id="rId3" Type="http://schemas.openxmlformats.org/officeDocument/2006/relationships/image" Target="../media/image21.jpg"/><Relationship Id="rId4" Type="http://schemas.openxmlformats.org/officeDocument/2006/relationships/image" Target="../media/image25.jpg"/><Relationship Id="rId5" Type="http://schemas.openxmlformats.org/officeDocument/2006/relationships/image" Target="../media/image23.jpg"/><Relationship Id="rId6" Type="http://schemas.openxmlformats.org/officeDocument/2006/relationships/image" Target="../media/image22.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1.xml"/><Relationship Id="rId3" Type="http://schemas.openxmlformats.org/officeDocument/2006/relationships/image" Target="../media/image24.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xml"/><Relationship Id="rId3" Type="http://schemas.openxmlformats.org/officeDocument/2006/relationships/image" Target="../media/image8.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5.xml"/><Relationship Id="rId3" Type="http://schemas.openxmlformats.org/officeDocument/2006/relationships/image" Target="../media/image17.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6.xml"/><Relationship Id="rId3" Type="http://schemas.openxmlformats.org/officeDocument/2006/relationships/image" Target="../media/image16.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xml"/><Relationship Id="rId3" Type="http://schemas.openxmlformats.org/officeDocument/2006/relationships/image" Target="../media/image2.jpg"/><Relationship Id="rId4" Type="http://schemas.openxmlformats.org/officeDocument/2006/relationships/image" Target="../media/image15.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8.xml"/><Relationship Id="rId3" Type="http://schemas.openxmlformats.org/officeDocument/2006/relationships/image" Target="../media/image19.jpg"/><Relationship Id="rId4" Type="http://schemas.openxmlformats.org/officeDocument/2006/relationships/image" Target="../media/image20.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9.xml"/><Relationship Id="rId3" Type="http://schemas.openxmlformats.org/officeDocument/2006/relationships/image" Target="../media/image13.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2" name="Shape 102"/>
        <p:cNvGrpSpPr/>
        <p:nvPr/>
      </p:nvGrpSpPr>
      <p:grpSpPr>
        <a:xfrm>
          <a:off x="0" y="0"/>
          <a:ext cx="0" cy="0"/>
          <a:chOff x="0" y="0"/>
          <a:chExt cx="0" cy="0"/>
        </a:xfrm>
      </p:grpSpPr>
      <p:pic>
        <p:nvPicPr>
          <p:cNvPr id="103" name="Google Shape;103;p30"/>
          <p:cNvPicPr preferRelativeResize="0"/>
          <p:nvPr>
            <p:ph idx="2" type="pic"/>
          </p:nvPr>
        </p:nvPicPr>
        <p:blipFill rotWithShape="1">
          <a:blip r:embed="rId3">
            <a:alphaModFix/>
          </a:blip>
          <a:srcRect b="9860" l="0" r="0" t="9860"/>
          <a:stretch/>
        </p:blipFill>
        <p:spPr>
          <a:xfrm>
            <a:off x="261257" y="262448"/>
            <a:ext cx="8621486" cy="4619794"/>
          </a:xfrm>
          <a:prstGeom prst="rect">
            <a:avLst/>
          </a:prstGeom>
          <a:noFill/>
          <a:ln>
            <a:noFill/>
          </a:ln>
        </p:spPr>
      </p:pic>
      <p:grpSp>
        <p:nvGrpSpPr>
          <p:cNvPr id="104" name="Google Shape;104;p30"/>
          <p:cNvGrpSpPr/>
          <p:nvPr/>
        </p:nvGrpSpPr>
        <p:grpSpPr>
          <a:xfrm>
            <a:off x="3000375" y="2733570"/>
            <a:ext cx="3143250" cy="949114"/>
            <a:chOff x="780142" y="1663560"/>
            <a:chExt cx="4191000" cy="1265485"/>
          </a:xfrm>
        </p:grpSpPr>
        <p:sp>
          <p:nvSpPr>
            <p:cNvPr id="105" name="Google Shape;105;p30"/>
            <p:cNvSpPr txBox="1"/>
            <p:nvPr/>
          </p:nvSpPr>
          <p:spPr>
            <a:xfrm>
              <a:off x="1243296" y="2698213"/>
              <a:ext cx="3264693" cy="230832"/>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i="0" lang="en" sz="700" u="none" cap="none" strike="noStrike">
                  <a:solidFill>
                    <a:schemeClr val="dk1"/>
                  </a:solidFill>
                  <a:latin typeface="Montserrat"/>
                  <a:ea typeface="Montserrat"/>
                  <a:cs typeface="Montserrat"/>
                  <a:sym typeface="Montserrat"/>
                </a:rPr>
                <a:t>CREATIVE PRESENTATION</a:t>
              </a:r>
              <a:endParaRPr sz="1100"/>
            </a:p>
          </p:txBody>
        </p:sp>
        <p:sp>
          <p:nvSpPr>
            <p:cNvPr id="106" name="Google Shape;106;p30"/>
            <p:cNvSpPr txBox="1"/>
            <p:nvPr/>
          </p:nvSpPr>
          <p:spPr>
            <a:xfrm>
              <a:off x="780142" y="1663560"/>
              <a:ext cx="4191000" cy="1092607"/>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i="0" lang="en" sz="4900" u="none" cap="none" strike="noStrike">
                  <a:solidFill>
                    <a:schemeClr val="dk1"/>
                  </a:solidFill>
                  <a:latin typeface="Montserrat Thin"/>
                  <a:ea typeface="Montserrat Thin"/>
                  <a:cs typeface="Montserrat Thin"/>
                  <a:sym typeface="Montserrat Thin"/>
                </a:rPr>
                <a:t>MINIMAL</a:t>
              </a:r>
              <a:endParaRPr sz="1100"/>
            </a:p>
          </p:txBody>
        </p:sp>
      </p:gr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6" name="Shape 206"/>
        <p:cNvGrpSpPr/>
        <p:nvPr/>
      </p:nvGrpSpPr>
      <p:grpSpPr>
        <a:xfrm>
          <a:off x="0" y="0"/>
          <a:ext cx="0" cy="0"/>
          <a:chOff x="0" y="0"/>
          <a:chExt cx="0" cy="0"/>
        </a:xfrm>
      </p:grpSpPr>
      <p:pic>
        <p:nvPicPr>
          <p:cNvPr id="207" name="Google Shape;207;p39"/>
          <p:cNvPicPr preferRelativeResize="0"/>
          <p:nvPr>
            <p:ph idx="2" type="pic"/>
          </p:nvPr>
        </p:nvPicPr>
        <p:blipFill rotWithShape="1">
          <a:blip r:embed="rId3">
            <a:alphaModFix/>
          </a:blip>
          <a:srcRect b="0" l="14638" r="14638" t="0"/>
          <a:stretch/>
        </p:blipFill>
        <p:spPr>
          <a:xfrm>
            <a:off x="357188" y="1271588"/>
            <a:ext cx="2600325" cy="2600325"/>
          </a:xfrm>
          <a:prstGeom prst="rect">
            <a:avLst/>
          </a:prstGeom>
          <a:noFill/>
          <a:ln>
            <a:noFill/>
          </a:ln>
        </p:spPr>
      </p:pic>
      <p:sp>
        <p:nvSpPr>
          <p:cNvPr id="208" name="Google Shape;208;p39"/>
          <p:cNvSpPr/>
          <p:nvPr/>
        </p:nvSpPr>
        <p:spPr>
          <a:xfrm>
            <a:off x="3271838" y="1271588"/>
            <a:ext cx="2600325" cy="2600325"/>
          </a:xfrm>
          <a:prstGeom prst="rect">
            <a:avLst/>
          </a:prstGeom>
          <a:solidFill>
            <a:srgbClr val="C0D2E8">
              <a:alpha val="60000"/>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09" name="Google Shape;209;p39"/>
          <p:cNvSpPr/>
          <p:nvPr/>
        </p:nvSpPr>
        <p:spPr>
          <a:xfrm>
            <a:off x="6186488" y="1271588"/>
            <a:ext cx="2600325" cy="2600325"/>
          </a:xfrm>
          <a:prstGeom prst="rect">
            <a:avLst/>
          </a:prstGeom>
          <a:solidFill>
            <a:srgbClr val="F2F2F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nvGrpSpPr>
          <p:cNvPr id="210" name="Google Shape;210;p39"/>
          <p:cNvGrpSpPr/>
          <p:nvPr/>
        </p:nvGrpSpPr>
        <p:grpSpPr>
          <a:xfrm>
            <a:off x="3753788" y="1803797"/>
            <a:ext cx="1636423" cy="1535905"/>
            <a:chOff x="6310312" y="1609726"/>
            <a:chExt cx="2181898" cy="2047874"/>
          </a:xfrm>
        </p:grpSpPr>
        <p:sp>
          <p:nvSpPr>
            <p:cNvPr id="211" name="Google Shape;211;p39"/>
            <p:cNvSpPr/>
            <p:nvPr/>
          </p:nvSpPr>
          <p:spPr>
            <a:xfrm>
              <a:off x="6310312" y="1609726"/>
              <a:ext cx="2181898" cy="2047874"/>
            </a:xfrm>
            <a:prstGeom prst="rect">
              <a:avLst/>
            </a:prstGeom>
            <a:noFill/>
            <a:ln cap="flat" cmpd="sng" w="127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12" name="Google Shape;212;p39"/>
            <p:cNvSpPr txBox="1"/>
            <p:nvPr/>
          </p:nvSpPr>
          <p:spPr>
            <a:xfrm>
              <a:off x="6576676" y="2048887"/>
              <a:ext cx="1649170" cy="116955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2600">
                  <a:solidFill>
                    <a:schemeClr val="dk1"/>
                  </a:solidFill>
                  <a:latin typeface="Montserrat Thin"/>
                  <a:ea typeface="Montserrat Thin"/>
                  <a:cs typeface="Montserrat Thin"/>
                  <a:sym typeface="Montserrat Thin"/>
                </a:rPr>
                <a:t>SER</a:t>
              </a:r>
              <a:endParaRPr sz="1100"/>
            </a:p>
            <a:p>
              <a:pPr indent="0" lvl="0" marL="0" marR="0" rtl="0" algn="ctr">
                <a:spcBef>
                  <a:spcPts val="0"/>
                </a:spcBef>
                <a:spcAft>
                  <a:spcPts val="0"/>
                </a:spcAft>
                <a:buNone/>
              </a:pPr>
              <a:r>
                <a:rPr b="1" lang="en" sz="2600">
                  <a:solidFill>
                    <a:schemeClr val="dk1"/>
                  </a:solidFill>
                  <a:latin typeface="Montserrat Thin"/>
                  <a:ea typeface="Montserrat Thin"/>
                  <a:cs typeface="Montserrat Thin"/>
                  <a:sym typeface="Montserrat Thin"/>
                </a:rPr>
                <a:t>VICE</a:t>
              </a:r>
              <a:endParaRPr sz="1100"/>
            </a:p>
          </p:txBody>
        </p:sp>
      </p:grpSp>
      <p:grpSp>
        <p:nvGrpSpPr>
          <p:cNvPr id="213" name="Google Shape;213;p39"/>
          <p:cNvGrpSpPr/>
          <p:nvPr/>
        </p:nvGrpSpPr>
        <p:grpSpPr>
          <a:xfrm>
            <a:off x="6801475" y="1975414"/>
            <a:ext cx="1457775" cy="1192636"/>
            <a:chOff x="1555213" y="3605802"/>
            <a:chExt cx="1943700" cy="1590182"/>
          </a:xfrm>
        </p:grpSpPr>
        <p:sp>
          <p:nvSpPr>
            <p:cNvPr id="214" name="Google Shape;214;p39"/>
            <p:cNvSpPr txBox="1"/>
            <p:nvPr/>
          </p:nvSpPr>
          <p:spPr>
            <a:xfrm>
              <a:off x="1555213" y="3855284"/>
              <a:ext cx="1943700" cy="1340700"/>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i="1" lang="en" sz="800">
                  <a:solidFill>
                    <a:schemeClr val="dk1"/>
                  </a:solidFill>
                  <a:latin typeface="Montserrat Light"/>
                  <a:ea typeface="Montserrat Light"/>
                  <a:cs typeface="Montserrat Light"/>
                  <a:sym typeface="Montserrat Light"/>
                </a:rPr>
                <a:t>lorem ipsum is simply dummy text of the printing and typesetting industry. lorem ipsum the industry's standard</a:t>
              </a:r>
              <a:endParaRPr i="1" sz="800">
                <a:solidFill>
                  <a:schemeClr val="dk1"/>
                </a:solidFill>
                <a:latin typeface="Montserrat Light"/>
                <a:ea typeface="Montserrat Light"/>
                <a:cs typeface="Montserrat Light"/>
                <a:sym typeface="Montserrat Light"/>
              </a:endParaRPr>
            </a:p>
          </p:txBody>
        </p:sp>
        <p:sp>
          <p:nvSpPr>
            <p:cNvPr id="215" name="Google Shape;215;p39"/>
            <p:cNvSpPr/>
            <p:nvPr/>
          </p:nvSpPr>
          <p:spPr>
            <a:xfrm>
              <a:off x="1674020" y="3605802"/>
              <a:ext cx="209998" cy="181034"/>
            </a:xfrm>
            <a:prstGeom prst="triangle">
              <a:avLst>
                <a:gd fmla="val 50000" name="adj"/>
              </a:avLst>
            </a:prstGeom>
            <a:solidFill>
              <a:schemeClr val="dk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9" name="Shape 219"/>
        <p:cNvGrpSpPr/>
        <p:nvPr/>
      </p:nvGrpSpPr>
      <p:grpSpPr>
        <a:xfrm>
          <a:off x="0" y="0"/>
          <a:ext cx="0" cy="0"/>
          <a:chOff x="0" y="0"/>
          <a:chExt cx="0" cy="0"/>
        </a:xfrm>
      </p:grpSpPr>
      <p:pic>
        <p:nvPicPr>
          <p:cNvPr id="220" name="Google Shape;220;p40"/>
          <p:cNvPicPr preferRelativeResize="0"/>
          <p:nvPr>
            <p:ph idx="2" type="pic"/>
          </p:nvPr>
        </p:nvPicPr>
        <p:blipFill rotWithShape="1">
          <a:blip r:embed="rId3">
            <a:alphaModFix/>
          </a:blip>
          <a:srcRect b="0" l="625" r="625" t="0"/>
          <a:stretch/>
        </p:blipFill>
        <p:spPr>
          <a:xfrm>
            <a:off x="2643188" y="0"/>
            <a:ext cx="3386138" cy="5143500"/>
          </a:xfrm>
          <a:prstGeom prst="rect">
            <a:avLst/>
          </a:prstGeom>
          <a:noFill/>
          <a:ln>
            <a:noFill/>
          </a:ln>
        </p:spPr>
      </p:pic>
      <p:sp>
        <p:nvSpPr>
          <p:cNvPr id="221" name="Google Shape;221;p40"/>
          <p:cNvSpPr txBox="1"/>
          <p:nvPr/>
        </p:nvSpPr>
        <p:spPr>
          <a:xfrm>
            <a:off x="617439" y="1844628"/>
            <a:ext cx="2875854" cy="145424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3000">
                <a:solidFill>
                  <a:srgbClr val="7F7F7F"/>
                </a:solidFill>
                <a:latin typeface="Montserrat Thin"/>
                <a:ea typeface="Montserrat Thin"/>
                <a:cs typeface="Montserrat Thin"/>
                <a:sym typeface="Montserrat Thin"/>
              </a:rPr>
              <a:t>STORY</a:t>
            </a:r>
            <a:endParaRPr sz="1100"/>
          </a:p>
          <a:p>
            <a:pPr indent="0" lvl="0" marL="0" marR="0" rtl="0" algn="l">
              <a:spcBef>
                <a:spcPts val="0"/>
              </a:spcBef>
              <a:spcAft>
                <a:spcPts val="0"/>
              </a:spcAft>
              <a:buNone/>
            </a:pPr>
            <a:r>
              <a:rPr b="1" lang="en" sz="3000">
                <a:solidFill>
                  <a:schemeClr val="dk2"/>
                </a:solidFill>
                <a:latin typeface="Montserrat"/>
                <a:ea typeface="Montserrat"/>
                <a:cs typeface="Montserrat"/>
                <a:sym typeface="Montserrat"/>
              </a:rPr>
              <a:t>ABOUT WHO</a:t>
            </a:r>
            <a:endParaRPr sz="1100"/>
          </a:p>
          <a:p>
            <a:pPr indent="0" lvl="0" marL="0" marR="0" rtl="0" algn="l">
              <a:spcBef>
                <a:spcPts val="0"/>
              </a:spcBef>
              <a:spcAft>
                <a:spcPts val="0"/>
              </a:spcAft>
              <a:buNone/>
            </a:pPr>
            <a:r>
              <a:rPr b="1" lang="en" sz="3000">
                <a:solidFill>
                  <a:schemeClr val="dk1"/>
                </a:solidFill>
                <a:latin typeface="Montserrat Thin"/>
                <a:ea typeface="Montserrat Thin"/>
                <a:cs typeface="Montserrat Thin"/>
                <a:sym typeface="Montserrat Thin"/>
              </a:rPr>
              <a:t>WE ARE</a:t>
            </a:r>
            <a:endParaRPr sz="1100"/>
          </a:p>
        </p:txBody>
      </p:sp>
      <p:grpSp>
        <p:nvGrpSpPr>
          <p:cNvPr id="222" name="Google Shape;222;p40"/>
          <p:cNvGrpSpPr/>
          <p:nvPr/>
        </p:nvGrpSpPr>
        <p:grpSpPr>
          <a:xfrm>
            <a:off x="6570501" y="1975414"/>
            <a:ext cx="1459350" cy="1192636"/>
            <a:chOff x="1555222" y="3605802"/>
            <a:chExt cx="1945800" cy="1590181"/>
          </a:xfrm>
        </p:grpSpPr>
        <p:sp>
          <p:nvSpPr>
            <p:cNvPr id="223" name="Google Shape;223;p40"/>
            <p:cNvSpPr txBox="1"/>
            <p:nvPr/>
          </p:nvSpPr>
          <p:spPr>
            <a:xfrm>
              <a:off x="1555222" y="3855283"/>
              <a:ext cx="1945800" cy="1340700"/>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i="1" lang="en" sz="800">
                  <a:solidFill>
                    <a:schemeClr val="dk1"/>
                  </a:solidFill>
                  <a:latin typeface="Montserrat Light"/>
                  <a:ea typeface="Montserrat Light"/>
                  <a:cs typeface="Montserrat Light"/>
                  <a:sym typeface="Montserrat Light"/>
                </a:rPr>
                <a:t>lorem ipsum is simply dummy text of the printing and typesetting industry. lorem ipsum the industry's standard</a:t>
              </a:r>
              <a:endParaRPr i="1" sz="800">
                <a:solidFill>
                  <a:schemeClr val="dk1"/>
                </a:solidFill>
                <a:latin typeface="Montserrat Light"/>
                <a:ea typeface="Montserrat Light"/>
                <a:cs typeface="Montserrat Light"/>
                <a:sym typeface="Montserrat Light"/>
              </a:endParaRPr>
            </a:p>
          </p:txBody>
        </p:sp>
        <p:sp>
          <p:nvSpPr>
            <p:cNvPr id="224" name="Google Shape;224;p40"/>
            <p:cNvSpPr/>
            <p:nvPr/>
          </p:nvSpPr>
          <p:spPr>
            <a:xfrm>
              <a:off x="1674020" y="3605802"/>
              <a:ext cx="209998" cy="181034"/>
            </a:xfrm>
            <a:prstGeom prst="triangle">
              <a:avLst>
                <a:gd fmla="val 50000" name="adj"/>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8" name="Shape 228"/>
        <p:cNvGrpSpPr/>
        <p:nvPr/>
      </p:nvGrpSpPr>
      <p:grpSpPr>
        <a:xfrm>
          <a:off x="0" y="0"/>
          <a:ext cx="0" cy="0"/>
          <a:chOff x="0" y="0"/>
          <a:chExt cx="0" cy="0"/>
        </a:xfrm>
      </p:grpSpPr>
      <p:pic>
        <p:nvPicPr>
          <p:cNvPr id="229" name="Google Shape;229;p41"/>
          <p:cNvPicPr preferRelativeResize="0"/>
          <p:nvPr>
            <p:ph idx="2" type="pic"/>
          </p:nvPr>
        </p:nvPicPr>
        <p:blipFill rotWithShape="1">
          <a:blip r:embed="rId3">
            <a:alphaModFix/>
          </a:blip>
          <a:srcRect b="0" l="16671" r="16671" t="0"/>
          <a:stretch/>
        </p:blipFill>
        <p:spPr>
          <a:xfrm rot="-5400000">
            <a:off x="4000500" y="0"/>
            <a:ext cx="5143500" cy="5143500"/>
          </a:xfrm>
          <a:prstGeom prst="rtTriangle">
            <a:avLst/>
          </a:prstGeom>
          <a:noFill/>
          <a:ln>
            <a:noFill/>
          </a:ln>
        </p:spPr>
      </p:pic>
      <p:sp>
        <p:nvSpPr>
          <p:cNvPr id="230" name="Google Shape;230;p41"/>
          <p:cNvSpPr/>
          <p:nvPr/>
        </p:nvSpPr>
        <p:spPr>
          <a:xfrm rot="5400000">
            <a:off x="0" y="0"/>
            <a:ext cx="5143500" cy="5143500"/>
          </a:xfrm>
          <a:prstGeom prst="rtTriangle">
            <a:avLst/>
          </a:prstGeom>
          <a:solidFill>
            <a:srgbClr val="C0D2E8">
              <a:alpha val="60000"/>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31" name="Google Shape;231;p41"/>
          <p:cNvSpPr txBox="1"/>
          <p:nvPr/>
        </p:nvSpPr>
        <p:spPr>
          <a:xfrm>
            <a:off x="4991539" y="2658138"/>
            <a:ext cx="2561348" cy="620843"/>
          </a:xfrm>
          <a:prstGeom prst="rect">
            <a:avLst/>
          </a:prstGeom>
          <a:noFill/>
          <a:ln>
            <a:noFill/>
          </a:ln>
        </p:spPr>
        <p:txBody>
          <a:bodyPr anchorCtr="0" anchor="t" bIns="34275" lIns="68575" spcFirstLastPara="1" rIns="68575" wrap="square" tIns="34275">
            <a:noAutofit/>
          </a:bodyPr>
          <a:lstStyle/>
          <a:p>
            <a:pPr indent="0" lvl="0" marL="0" marR="0" rtl="0" algn="l">
              <a:lnSpc>
                <a:spcPct val="180000"/>
              </a:lnSpc>
              <a:spcBef>
                <a:spcPts val="0"/>
              </a:spcBef>
              <a:spcAft>
                <a:spcPts val="0"/>
              </a:spcAft>
              <a:buNone/>
            </a:pPr>
            <a:r>
              <a:rPr i="1" lang="en" sz="800">
                <a:solidFill>
                  <a:schemeClr val="dk1"/>
                </a:solidFill>
                <a:latin typeface="Montserrat Light"/>
                <a:ea typeface="Montserrat Light"/>
                <a:cs typeface="Montserrat Light"/>
                <a:sym typeface="Montserrat Light"/>
              </a:rPr>
              <a:t>lorem ipsum is simply dummy text of the printing and typesetting industry. lorem the industry's standard dummy text ever</a:t>
            </a:r>
            <a:endParaRPr i="1" sz="800">
              <a:solidFill>
                <a:schemeClr val="dk1"/>
              </a:solidFill>
              <a:latin typeface="Montserrat Light"/>
              <a:ea typeface="Montserrat Light"/>
              <a:cs typeface="Montserrat Light"/>
              <a:sym typeface="Montserrat Light"/>
            </a:endParaRPr>
          </a:p>
        </p:txBody>
      </p:sp>
      <p:sp>
        <p:nvSpPr>
          <p:cNvPr id="232" name="Google Shape;232;p41"/>
          <p:cNvSpPr txBox="1"/>
          <p:nvPr/>
        </p:nvSpPr>
        <p:spPr>
          <a:xfrm>
            <a:off x="4991538" y="1864519"/>
            <a:ext cx="1648988" cy="300082"/>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500">
                <a:solidFill>
                  <a:schemeClr val="dk2"/>
                </a:solidFill>
                <a:latin typeface="Montserrat"/>
                <a:ea typeface="Montserrat"/>
                <a:cs typeface="Montserrat"/>
                <a:sym typeface="Montserrat"/>
              </a:rPr>
              <a:t>Lorem Ipsum</a:t>
            </a:r>
            <a:endParaRPr sz="1100"/>
          </a:p>
        </p:txBody>
      </p:sp>
      <p:sp>
        <p:nvSpPr>
          <p:cNvPr id="233" name="Google Shape;233;p41"/>
          <p:cNvSpPr/>
          <p:nvPr/>
        </p:nvSpPr>
        <p:spPr>
          <a:xfrm>
            <a:off x="5062976" y="2472738"/>
            <a:ext cx="157498" cy="135775"/>
          </a:xfrm>
          <a:prstGeom prst="triangle">
            <a:avLst>
              <a:gd fmla="val 50000" name="adj"/>
            </a:avLst>
          </a:prstGeom>
          <a:solidFill>
            <a:schemeClr val="dk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34" name="Google Shape;234;p41"/>
          <p:cNvSpPr txBox="1"/>
          <p:nvPr/>
        </p:nvSpPr>
        <p:spPr>
          <a:xfrm>
            <a:off x="1591114" y="2658138"/>
            <a:ext cx="2561348" cy="620843"/>
          </a:xfrm>
          <a:prstGeom prst="rect">
            <a:avLst/>
          </a:prstGeom>
          <a:noFill/>
          <a:ln>
            <a:noFill/>
          </a:ln>
        </p:spPr>
        <p:txBody>
          <a:bodyPr anchorCtr="0" anchor="t" bIns="34275" lIns="68575" spcFirstLastPara="1" rIns="68575" wrap="square" tIns="34275">
            <a:noAutofit/>
          </a:bodyPr>
          <a:lstStyle/>
          <a:p>
            <a:pPr indent="0" lvl="0" marL="0" marR="0" rtl="0" algn="l">
              <a:lnSpc>
                <a:spcPct val="180000"/>
              </a:lnSpc>
              <a:spcBef>
                <a:spcPts val="0"/>
              </a:spcBef>
              <a:spcAft>
                <a:spcPts val="0"/>
              </a:spcAft>
              <a:buNone/>
            </a:pPr>
            <a:r>
              <a:rPr i="1" lang="en" sz="800">
                <a:solidFill>
                  <a:schemeClr val="dk1"/>
                </a:solidFill>
                <a:latin typeface="Montserrat Light"/>
                <a:ea typeface="Montserrat Light"/>
                <a:cs typeface="Montserrat Light"/>
                <a:sym typeface="Montserrat Light"/>
              </a:rPr>
              <a:t>lorem ipsum is simply dummy text of the printing and typesetting industry. lorem the industry's standard dummy text ever</a:t>
            </a:r>
            <a:endParaRPr i="1" sz="800">
              <a:solidFill>
                <a:schemeClr val="dk1"/>
              </a:solidFill>
              <a:latin typeface="Montserrat Light"/>
              <a:ea typeface="Montserrat Light"/>
              <a:cs typeface="Montserrat Light"/>
              <a:sym typeface="Montserrat Light"/>
            </a:endParaRPr>
          </a:p>
        </p:txBody>
      </p:sp>
      <p:sp>
        <p:nvSpPr>
          <p:cNvPr id="235" name="Google Shape;235;p41"/>
          <p:cNvSpPr txBox="1"/>
          <p:nvPr/>
        </p:nvSpPr>
        <p:spPr>
          <a:xfrm>
            <a:off x="1591113" y="1864519"/>
            <a:ext cx="1648988" cy="300082"/>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500">
                <a:solidFill>
                  <a:schemeClr val="dk2"/>
                </a:solidFill>
                <a:latin typeface="Montserrat"/>
                <a:ea typeface="Montserrat"/>
                <a:cs typeface="Montserrat"/>
                <a:sym typeface="Montserrat"/>
              </a:rPr>
              <a:t>Lorem Ipsum</a:t>
            </a:r>
            <a:endParaRPr sz="1100"/>
          </a:p>
        </p:txBody>
      </p:sp>
      <p:sp>
        <p:nvSpPr>
          <p:cNvPr id="236" name="Google Shape;236;p41"/>
          <p:cNvSpPr/>
          <p:nvPr/>
        </p:nvSpPr>
        <p:spPr>
          <a:xfrm>
            <a:off x="1662551" y="2472738"/>
            <a:ext cx="157498" cy="135775"/>
          </a:xfrm>
          <a:prstGeom prst="triangle">
            <a:avLst>
              <a:gd fmla="val 50000" name="adj"/>
            </a:avLst>
          </a:prstGeom>
          <a:solidFill>
            <a:schemeClr val="dk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0" name="Shape 240"/>
        <p:cNvGrpSpPr/>
        <p:nvPr/>
      </p:nvGrpSpPr>
      <p:grpSpPr>
        <a:xfrm>
          <a:off x="0" y="0"/>
          <a:ext cx="0" cy="0"/>
          <a:chOff x="0" y="0"/>
          <a:chExt cx="0" cy="0"/>
        </a:xfrm>
      </p:grpSpPr>
      <p:pic>
        <p:nvPicPr>
          <p:cNvPr id="241" name="Google Shape;241;p42"/>
          <p:cNvPicPr preferRelativeResize="0"/>
          <p:nvPr>
            <p:ph idx="2" type="pic"/>
          </p:nvPr>
        </p:nvPicPr>
        <p:blipFill rotWithShape="1">
          <a:blip r:embed="rId3">
            <a:alphaModFix/>
          </a:blip>
          <a:srcRect b="1832" l="0" r="0" t="17782"/>
          <a:stretch/>
        </p:blipFill>
        <p:spPr>
          <a:xfrm>
            <a:off x="261257" y="262448"/>
            <a:ext cx="8621486" cy="4619794"/>
          </a:xfrm>
          <a:prstGeom prst="rect">
            <a:avLst/>
          </a:prstGeom>
          <a:noFill/>
          <a:ln>
            <a:noFill/>
          </a:ln>
        </p:spPr>
      </p:pic>
      <p:sp>
        <p:nvSpPr>
          <p:cNvPr id="242" name="Google Shape;242;p42"/>
          <p:cNvSpPr/>
          <p:nvPr/>
        </p:nvSpPr>
        <p:spPr>
          <a:xfrm>
            <a:off x="261257" y="261258"/>
            <a:ext cx="8621486" cy="3061684"/>
          </a:xfrm>
          <a:prstGeom prst="rect">
            <a:avLst/>
          </a:prstGeom>
          <a:solidFill>
            <a:schemeClr val="lt1">
              <a:alpha val="32941"/>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nvGrpSpPr>
          <p:cNvPr id="243" name="Google Shape;243;p42"/>
          <p:cNvGrpSpPr/>
          <p:nvPr/>
        </p:nvGrpSpPr>
        <p:grpSpPr>
          <a:xfrm>
            <a:off x="1559859" y="1018175"/>
            <a:ext cx="6024283" cy="1547851"/>
            <a:chOff x="2445123" y="1085799"/>
            <a:chExt cx="8032377" cy="2063801"/>
          </a:xfrm>
        </p:grpSpPr>
        <p:sp>
          <p:nvSpPr>
            <p:cNvPr id="244" name="Google Shape;244;p42"/>
            <p:cNvSpPr txBox="1"/>
            <p:nvPr/>
          </p:nvSpPr>
          <p:spPr>
            <a:xfrm>
              <a:off x="2445123" y="1944271"/>
              <a:ext cx="8032377" cy="1205329"/>
            </a:xfrm>
            <a:prstGeom prst="rect">
              <a:avLst/>
            </a:prstGeom>
            <a:noFill/>
            <a:ln>
              <a:noFill/>
            </a:ln>
          </p:spPr>
          <p:txBody>
            <a:bodyPr anchorCtr="0" anchor="ctr" bIns="34275" lIns="68575" spcFirstLastPara="1" rIns="68575" wrap="square" tIns="34275">
              <a:noAutofit/>
            </a:bodyPr>
            <a:lstStyle/>
            <a:p>
              <a:pPr indent="0" lvl="0" marL="0" marR="0" rtl="0" algn="l">
                <a:lnSpc>
                  <a:spcPct val="150000"/>
                </a:lnSpc>
                <a:spcBef>
                  <a:spcPts val="0"/>
                </a:spcBef>
                <a:spcAft>
                  <a:spcPts val="0"/>
                </a:spcAft>
                <a:buClr>
                  <a:schemeClr val="dk1"/>
                </a:buClr>
                <a:buSzPts val="600"/>
                <a:buFont typeface="Arial"/>
                <a:buNone/>
              </a:pPr>
              <a:r>
                <a:rPr b="0" i="0" lang="en" sz="600">
                  <a:solidFill>
                    <a:schemeClr val="dk1"/>
                  </a:solidFill>
                  <a:latin typeface="Montserrat Light"/>
                  <a:ea typeface="Montserrat Light"/>
                  <a:cs typeface="Montserrat Light"/>
                  <a:sym typeface="Montserrat Light"/>
                </a:rPr>
                <a:t>There are many variations of passages of Lorem Ipsum available, but the majority have suffered alteration in some form, by injected humour, or randomised words which don't look even slightly </a:t>
              </a:r>
              <a:endParaRPr sz="1100"/>
            </a:p>
            <a:p>
              <a:pPr indent="0" lvl="0" marL="0" marR="0" rtl="0" algn="l">
                <a:lnSpc>
                  <a:spcPct val="150000"/>
                </a:lnSpc>
                <a:spcBef>
                  <a:spcPts val="800"/>
                </a:spcBef>
                <a:spcAft>
                  <a:spcPts val="0"/>
                </a:spcAft>
                <a:buClr>
                  <a:schemeClr val="dk1"/>
                </a:buClr>
                <a:buSzPts val="600"/>
                <a:buFont typeface="Arial"/>
                <a:buNone/>
              </a:pPr>
              <a:r>
                <a:rPr b="0" i="0" lang="en" sz="600">
                  <a:solidFill>
                    <a:schemeClr val="dk1"/>
                  </a:solidFill>
                  <a:latin typeface="Montserrat Light"/>
                  <a:ea typeface="Montserrat Light"/>
                  <a:cs typeface="Montserrat Light"/>
                  <a:sym typeface="Montserrat Light"/>
                </a:rPr>
                <a:t>psum, you need to be sure there isn't anything embarrassing hidden in the middle of text. All the Lorem Ipsum generators on the Internet tend to repeat predefined chunks as necessary, making this the first true generator on the Internet. It uses a dictionary of over 200 Latin words, combined with a handful of model sentence structures. There are many variations of passages of Lorem Ipsum available.</a:t>
              </a:r>
              <a:endParaRPr sz="1100"/>
            </a:p>
          </p:txBody>
        </p:sp>
        <p:sp>
          <p:nvSpPr>
            <p:cNvPr id="245" name="Google Shape;245;p42"/>
            <p:cNvSpPr txBox="1"/>
            <p:nvPr/>
          </p:nvSpPr>
          <p:spPr>
            <a:xfrm>
              <a:off x="2445123" y="1085799"/>
              <a:ext cx="2939677" cy="707886"/>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3000">
                  <a:solidFill>
                    <a:schemeClr val="dk1"/>
                  </a:solidFill>
                  <a:latin typeface="Montserrat Thin"/>
                  <a:ea typeface="Montserrat Thin"/>
                  <a:cs typeface="Montserrat Thin"/>
                  <a:sym typeface="Montserrat Thin"/>
                </a:rPr>
                <a:t>Some text</a:t>
              </a:r>
              <a:endParaRPr sz="1100"/>
            </a:p>
          </p:txBody>
        </p:sp>
      </p:gr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9" name="Shape 249"/>
        <p:cNvGrpSpPr/>
        <p:nvPr/>
      </p:nvGrpSpPr>
      <p:grpSpPr>
        <a:xfrm>
          <a:off x="0" y="0"/>
          <a:ext cx="0" cy="0"/>
          <a:chOff x="0" y="0"/>
          <a:chExt cx="0" cy="0"/>
        </a:xfrm>
      </p:grpSpPr>
      <p:sp>
        <p:nvSpPr>
          <p:cNvPr id="250" name="Google Shape;250;p43"/>
          <p:cNvSpPr txBox="1"/>
          <p:nvPr/>
        </p:nvSpPr>
        <p:spPr>
          <a:xfrm>
            <a:off x="1402025" y="3834425"/>
            <a:ext cx="1599300" cy="621000"/>
          </a:xfrm>
          <a:prstGeom prst="rect">
            <a:avLst/>
          </a:prstGeom>
          <a:noFill/>
          <a:ln>
            <a:noFill/>
          </a:ln>
        </p:spPr>
        <p:txBody>
          <a:bodyPr anchorCtr="0" anchor="t" bIns="34275" lIns="68575" spcFirstLastPara="1" rIns="68575" wrap="square" tIns="34275">
            <a:noAutofit/>
          </a:bodyPr>
          <a:lstStyle/>
          <a:p>
            <a:pPr indent="0" lvl="0" marL="0" marR="0" rtl="0" algn="r">
              <a:lnSpc>
                <a:spcPct val="160000"/>
              </a:lnSpc>
              <a:spcBef>
                <a:spcPts val="0"/>
              </a:spcBef>
              <a:spcAft>
                <a:spcPts val="0"/>
              </a:spcAft>
              <a:buNone/>
            </a:pPr>
            <a:r>
              <a:rPr i="1" lang="en" sz="800">
                <a:solidFill>
                  <a:schemeClr val="dk1"/>
                </a:solidFill>
                <a:latin typeface="Montserrat"/>
                <a:ea typeface="Montserrat"/>
                <a:cs typeface="Montserrat"/>
                <a:sym typeface="Montserrat"/>
              </a:rPr>
              <a:t>lorem ipsum is simply dummy text of the printing and typesetting industry. </a:t>
            </a:r>
            <a:endParaRPr i="1" sz="800">
              <a:solidFill>
                <a:schemeClr val="dk1"/>
              </a:solidFill>
              <a:latin typeface="Montserrat"/>
              <a:ea typeface="Montserrat"/>
              <a:cs typeface="Montserrat"/>
              <a:sym typeface="Montserrat"/>
            </a:endParaRPr>
          </a:p>
        </p:txBody>
      </p:sp>
      <p:sp>
        <p:nvSpPr>
          <p:cNvPr id="251" name="Google Shape;251;p43"/>
          <p:cNvSpPr txBox="1"/>
          <p:nvPr/>
        </p:nvSpPr>
        <p:spPr>
          <a:xfrm>
            <a:off x="1493196" y="3482572"/>
            <a:ext cx="1508047" cy="300082"/>
          </a:xfrm>
          <a:prstGeom prst="rect">
            <a:avLst/>
          </a:prstGeom>
          <a:noFill/>
          <a:ln>
            <a:noFill/>
          </a:ln>
        </p:spPr>
        <p:txBody>
          <a:bodyPr anchorCtr="0" anchor="t" bIns="34275" lIns="68575" spcFirstLastPara="1" rIns="68575" wrap="square" tIns="34275">
            <a:noAutofit/>
          </a:bodyPr>
          <a:lstStyle/>
          <a:p>
            <a:pPr indent="0" lvl="0" marL="0" marR="0" rtl="0" algn="r">
              <a:spcBef>
                <a:spcPts val="0"/>
              </a:spcBef>
              <a:spcAft>
                <a:spcPts val="0"/>
              </a:spcAft>
              <a:buNone/>
            </a:pPr>
            <a:r>
              <a:rPr b="1" lang="en" sz="1500">
                <a:solidFill>
                  <a:schemeClr val="dk1"/>
                </a:solidFill>
                <a:latin typeface="Montserrat Thin"/>
                <a:ea typeface="Montserrat Thin"/>
                <a:cs typeface="Montserrat Thin"/>
                <a:sym typeface="Montserrat Thin"/>
              </a:rPr>
              <a:t>ALINA</a:t>
            </a:r>
            <a:endParaRPr sz="1100"/>
          </a:p>
        </p:txBody>
      </p:sp>
      <p:sp>
        <p:nvSpPr>
          <p:cNvPr id="252" name="Google Shape;252;p43"/>
          <p:cNvSpPr txBox="1"/>
          <p:nvPr/>
        </p:nvSpPr>
        <p:spPr>
          <a:xfrm>
            <a:off x="6142749" y="3834425"/>
            <a:ext cx="1679700" cy="621000"/>
          </a:xfrm>
          <a:prstGeom prst="rect">
            <a:avLst/>
          </a:prstGeom>
          <a:noFill/>
          <a:ln>
            <a:noFill/>
          </a:ln>
        </p:spPr>
        <p:txBody>
          <a:bodyPr anchorCtr="0" anchor="t" bIns="34275" lIns="68575" spcFirstLastPara="1" rIns="68575" wrap="square" tIns="34275">
            <a:noAutofit/>
          </a:bodyPr>
          <a:lstStyle/>
          <a:p>
            <a:pPr indent="0" lvl="0" marL="0" marR="0" rtl="0" algn="l">
              <a:lnSpc>
                <a:spcPct val="160000"/>
              </a:lnSpc>
              <a:spcBef>
                <a:spcPts val="0"/>
              </a:spcBef>
              <a:spcAft>
                <a:spcPts val="0"/>
              </a:spcAft>
              <a:buNone/>
            </a:pPr>
            <a:r>
              <a:rPr i="1" lang="en" sz="800">
                <a:solidFill>
                  <a:schemeClr val="dk1"/>
                </a:solidFill>
                <a:latin typeface="Montserrat"/>
                <a:ea typeface="Montserrat"/>
                <a:cs typeface="Montserrat"/>
                <a:sym typeface="Montserrat"/>
              </a:rPr>
              <a:t>lorem ipsum is simply dummy text of the printing and typesetting industry. </a:t>
            </a:r>
            <a:endParaRPr i="1" sz="800">
              <a:solidFill>
                <a:schemeClr val="dk1"/>
              </a:solidFill>
              <a:latin typeface="Montserrat"/>
              <a:ea typeface="Montserrat"/>
              <a:cs typeface="Montserrat"/>
              <a:sym typeface="Montserrat"/>
            </a:endParaRPr>
          </a:p>
        </p:txBody>
      </p:sp>
      <p:sp>
        <p:nvSpPr>
          <p:cNvPr id="253" name="Google Shape;253;p43"/>
          <p:cNvSpPr txBox="1"/>
          <p:nvPr/>
        </p:nvSpPr>
        <p:spPr>
          <a:xfrm>
            <a:off x="6142756" y="3482572"/>
            <a:ext cx="1508047" cy="300082"/>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500">
                <a:solidFill>
                  <a:schemeClr val="dk1"/>
                </a:solidFill>
                <a:latin typeface="Montserrat Thin"/>
                <a:ea typeface="Montserrat Thin"/>
                <a:cs typeface="Montserrat Thin"/>
                <a:sym typeface="Montserrat Thin"/>
              </a:rPr>
              <a:t>ASIYA</a:t>
            </a:r>
            <a:endParaRPr sz="1100"/>
          </a:p>
        </p:txBody>
      </p:sp>
      <p:sp>
        <p:nvSpPr>
          <p:cNvPr id="254" name="Google Shape;254;p43"/>
          <p:cNvSpPr txBox="1"/>
          <p:nvPr/>
        </p:nvSpPr>
        <p:spPr>
          <a:xfrm>
            <a:off x="3817975" y="1102850"/>
            <a:ext cx="1599300" cy="620700"/>
          </a:xfrm>
          <a:prstGeom prst="rect">
            <a:avLst/>
          </a:prstGeom>
          <a:noFill/>
          <a:ln>
            <a:noFill/>
          </a:ln>
        </p:spPr>
        <p:txBody>
          <a:bodyPr anchorCtr="0" anchor="t" bIns="34275" lIns="68575" spcFirstLastPara="1" rIns="68575" wrap="square" tIns="34275">
            <a:noAutofit/>
          </a:bodyPr>
          <a:lstStyle/>
          <a:p>
            <a:pPr indent="0" lvl="0" marL="0" marR="0" rtl="0" algn="l">
              <a:lnSpc>
                <a:spcPct val="160000"/>
              </a:lnSpc>
              <a:spcBef>
                <a:spcPts val="0"/>
              </a:spcBef>
              <a:spcAft>
                <a:spcPts val="0"/>
              </a:spcAft>
              <a:buNone/>
            </a:pPr>
            <a:r>
              <a:rPr i="1" lang="en" sz="800">
                <a:solidFill>
                  <a:schemeClr val="dk1"/>
                </a:solidFill>
                <a:latin typeface="Montserrat"/>
                <a:ea typeface="Montserrat"/>
                <a:cs typeface="Montserrat"/>
                <a:sym typeface="Montserrat"/>
              </a:rPr>
              <a:t>lorem ipsum is simply dummy text of the printing and typesetting industry. </a:t>
            </a:r>
            <a:endParaRPr i="1" sz="800">
              <a:solidFill>
                <a:schemeClr val="dk1"/>
              </a:solidFill>
              <a:latin typeface="Montserrat"/>
              <a:ea typeface="Montserrat"/>
              <a:cs typeface="Montserrat"/>
              <a:sym typeface="Montserrat"/>
            </a:endParaRPr>
          </a:p>
        </p:txBody>
      </p:sp>
      <p:sp>
        <p:nvSpPr>
          <p:cNvPr id="255" name="Google Shape;255;p43"/>
          <p:cNvSpPr txBox="1"/>
          <p:nvPr/>
        </p:nvSpPr>
        <p:spPr>
          <a:xfrm>
            <a:off x="3817976" y="750994"/>
            <a:ext cx="1508047" cy="300082"/>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500">
                <a:solidFill>
                  <a:schemeClr val="dk1"/>
                </a:solidFill>
                <a:latin typeface="Montserrat Thin"/>
                <a:ea typeface="Montserrat Thin"/>
                <a:cs typeface="Montserrat Thin"/>
                <a:sym typeface="Montserrat Thin"/>
              </a:rPr>
              <a:t>JOHN</a:t>
            </a:r>
            <a:endParaRPr sz="1100"/>
          </a:p>
        </p:txBody>
      </p:sp>
      <p:pic>
        <p:nvPicPr>
          <p:cNvPr id="256" name="Google Shape;256;p43"/>
          <p:cNvPicPr preferRelativeResize="0"/>
          <p:nvPr>
            <p:ph idx="4" type="pic"/>
          </p:nvPr>
        </p:nvPicPr>
        <p:blipFill rotWithShape="1">
          <a:blip r:embed="rId3">
            <a:alphaModFix/>
          </a:blip>
          <a:srcRect b="8713" l="13811" r="7740" t="16445"/>
          <a:stretch/>
        </p:blipFill>
        <p:spPr>
          <a:xfrm>
            <a:off x="5735070" y="561975"/>
            <a:ext cx="2323419" cy="2323419"/>
          </a:xfrm>
          <a:prstGeom prst="ellipse">
            <a:avLst/>
          </a:prstGeom>
          <a:noFill/>
          <a:ln>
            <a:noFill/>
          </a:ln>
        </p:spPr>
      </p:pic>
      <p:pic>
        <p:nvPicPr>
          <p:cNvPr id="257" name="Google Shape;257;p43"/>
          <p:cNvPicPr preferRelativeResize="0"/>
          <p:nvPr>
            <p:ph idx="3" type="pic"/>
          </p:nvPr>
        </p:nvPicPr>
        <p:blipFill rotWithShape="1">
          <a:blip r:embed="rId4">
            <a:alphaModFix/>
          </a:blip>
          <a:srcRect b="25" l="0" r="0" t="26"/>
          <a:stretch/>
        </p:blipFill>
        <p:spPr>
          <a:xfrm>
            <a:off x="3410290" y="2408123"/>
            <a:ext cx="2323419" cy="2323419"/>
          </a:xfrm>
          <a:prstGeom prst="ellipse">
            <a:avLst/>
          </a:prstGeom>
          <a:noFill/>
          <a:ln>
            <a:noFill/>
          </a:ln>
        </p:spPr>
      </p:pic>
      <p:pic>
        <p:nvPicPr>
          <p:cNvPr id="258" name="Google Shape;258;p43"/>
          <p:cNvPicPr preferRelativeResize="0"/>
          <p:nvPr>
            <p:ph idx="2" type="pic"/>
          </p:nvPr>
        </p:nvPicPr>
        <p:blipFill rotWithShape="1">
          <a:blip r:embed="rId5">
            <a:alphaModFix/>
          </a:blip>
          <a:srcRect b="0" l="13119" r="13118" t="0"/>
          <a:stretch/>
        </p:blipFill>
        <p:spPr>
          <a:xfrm>
            <a:off x="1085509" y="561975"/>
            <a:ext cx="2323419" cy="2323419"/>
          </a:xfrm>
          <a:prstGeom prst="ellipse">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2" name="Shape 262"/>
        <p:cNvGrpSpPr/>
        <p:nvPr/>
      </p:nvGrpSpPr>
      <p:grpSpPr>
        <a:xfrm>
          <a:off x="0" y="0"/>
          <a:ext cx="0" cy="0"/>
          <a:chOff x="0" y="0"/>
          <a:chExt cx="0" cy="0"/>
        </a:xfrm>
      </p:grpSpPr>
      <p:pic>
        <p:nvPicPr>
          <p:cNvPr id="263" name="Google Shape;263;p44"/>
          <p:cNvPicPr preferRelativeResize="0"/>
          <p:nvPr>
            <p:ph idx="2" type="pic"/>
          </p:nvPr>
        </p:nvPicPr>
        <p:blipFill rotWithShape="1">
          <a:blip r:embed="rId3">
            <a:alphaModFix/>
          </a:blip>
          <a:srcRect b="31892" l="0" r="30133" t="1759"/>
          <a:stretch/>
        </p:blipFill>
        <p:spPr>
          <a:xfrm>
            <a:off x="0" y="1191"/>
            <a:ext cx="9144000" cy="5142309"/>
          </a:xfrm>
          <a:prstGeom prst="rect">
            <a:avLst/>
          </a:prstGeom>
          <a:noFill/>
          <a:ln>
            <a:noFill/>
          </a:ln>
        </p:spPr>
      </p:pic>
      <p:grpSp>
        <p:nvGrpSpPr>
          <p:cNvPr id="264" name="Google Shape;264;p44"/>
          <p:cNvGrpSpPr/>
          <p:nvPr/>
        </p:nvGrpSpPr>
        <p:grpSpPr>
          <a:xfrm>
            <a:off x="1626832" y="1575978"/>
            <a:ext cx="5890337" cy="1991543"/>
            <a:chOff x="2121484" y="2486025"/>
            <a:chExt cx="7853782" cy="2655391"/>
          </a:xfrm>
        </p:grpSpPr>
        <p:grpSp>
          <p:nvGrpSpPr>
            <p:cNvPr id="265" name="Google Shape;265;p44"/>
            <p:cNvGrpSpPr/>
            <p:nvPr/>
          </p:nvGrpSpPr>
          <p:grpSpPr>
            <a:xfrm>
              <a:off x="2121484" y="2486025"/>
              <a:ext cx="2198651" cy="2655391"/>
              <a:chOff x="6948070" y="2714625"/>
              <a:chExt cx="2198651" cy="2655391"/>
            </a:xfrm>
          </p:grpSpPr>
          <p:sp>
            <p:nvSpPr>
              <p:cNvPr id="266" name="Google Shape;266;p44"/>
              <p:cNvSpPr txBox="1"/>
              <p:nvPr/>
            </p:nvSpPr>
            <p:spPr>
              <a:xfrm>
                <a:off x="6948071" y="3772784"/>
                <a:ext cx="1866315" cy="1597232"/>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i="1" lang="en" sz="800">
                    <a:solidFill>
                      <a:schemeClr val="dk1"/>
                    </a:solidFill>
                    <a:latin typeface="Montserrat Light"/>
                    <a:ea typeface="Montserrat Light"/>
                    <a:cs typeface="Montserrat Light"/>
                    <a:sym typeface="Montserrat Light"/>
                  </a:rPr>
                  <a:t>lorem ipsum is simply dummy text of the printing and typesetting industry. lorem the industry's standard dummy text ever</a:t>
                </a:r>
                <a:endParaRPr i="1" sz="800">
                  <a:solidFill>
                    <a:schemeClr val="dk1"/>
                  </a:solidFill>
                  <a:latin typeface="Montserrat Light"/>
                  <a:ea typeface="Montserrat Light"/>
                  <a:cs typeface="Montserrat Light"/>
                  <a:sym typeface="Montserrat Light"/>
                </a:endParaRPr>
              </a:p>
            </p:txBody>
          </p:sp>
          <p:sp>
            <p:nvSpPr>
              <p:cNvPr id="267" name="Google Shape;267;p44"/>
              <p:cNvSpPr txBox="1"/>
              <p:nvPr/>
            </p:nvSpPr>
            <p:spPr>
              <a:xfrm>
                <a:off x="6948070" y="2714625"/>
                <a:ext cx="2198651" cy="40011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500">
                    <a:solidFill>
                      <a:schemeClr val="dk2"/>
                    </a:solidFill>
                    <a:latin typeface="Montserrat"/>
                    <a:ea typeface="Montserrat"/>
                    <a:cs typeface="Montserrat"/>
                    <a:sym typeface="Montserrat"/>
                  </a:rPr>
                  <a:t>Lorem Ipsum</a:t>
                </a:r>
                <a:endParaRPr sz="1100"/>
              </a:p>
            </p:txBody>
          </p:sp>
          <p:sp>
            <p:nvSpPr>
              <p:cNvPr id="268" name="Google Shape;268;p44"/>
              <p:cNvSpPr/>
              <p:nvPr/>
            </p:nvSpPr>
            <p:spPr>
              <a:xfrm>
                <a:off x="7043320" y="3525584"/>
                <a:ext cx="209998" cy="181034"/>
              </a:xfrm>
              <a:prstGeom prst="triangle">
                <a:avLst>
                  <a:gd fmla="val 50000" name="adj"/>
                </a:avLst>
              </a:prstGeom>
              <a:solidFill>
                <a:schemeClr val="dk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grpSp>
          <p:nvGrpSpPr>
            <p:cNvPr id="269" name="Google Shape;269;p44"/>
            <p:cNvGrpSpPr/>
            <p:nvPr/>
          </p:nvGrpSpPr>
          <p:grpSpPr>
            <a:xfrm>
              <a:off x="4949050" y="2486025"/>
              <a:ext cx="2198651" cy="2655391"/>
              <a:chOff x="6948070" y="2714625"/>
              <a:chExt cx="2198651" cy="2655391"/>
            </a:xfrm>
          </p:grpSpPr>
          <p:sp>
            <p:nvSpPr>
              <p:cNvPr id="270" name="Google Shape;270;p44"/>
              <p:cNvSpPr txBox="1"/>
              <p:nvPr/>
            </p:nvSpPr>
            <p:spPr>
              <a:xfrm>
                <a:off x="6948071" y="3772784"/>
                <a:ext cx="1866315" cy="1597232"/>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i="1" lang="en" sz="800">
                    <a:solidFill>
                      <a:schemeClr val="dk1"/>
                    </a:solidFill>
                    <a:latin typeface="Montserrat Light"/>
                    <a:ea typeface="Montserrat Light"/>
                    <a:cs typeface="Montserrat Light"/>
                    <a:sym typeface="Montserrat Light"/>
                  </a:rPr>
                  <a:t>lorem ipsum is simply dummy text of the printing and typesetting industry. lorem the industry's standard dummy text ever</a:t>
                </a:r>
                <a:endParaRPr i="1" sz="800">
                  <a:solidFill>
                    <a:schemeClr val="dk1"/>
                  </a:solidFill>
                  <a:latin typeface="Montserrat Light"/>
                  <a:ea typeface="Montserrat Light"/>
                  <a:cs typeface="Montserrat Light"/>
                  <a:sym typeface="Montserrat Light"/>
                </a:endParaRPr>
              </a:p>
            </p:txBody>
          </p:sp>
          <p:sp>
            <p:nvSpPr>
              <p:cNvPr id="271" name="Google Shape;271;p44"/>
              <p:cNvSpPr txBox="1"/>
              <p:nvPr/>
            </p:nvSpPr>
            <p:spPr>
              <a:xfrm>
                <a:off x="6948070" y="2714625"/>
                <a:ext cx="2198651" cy="40011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500">
                    <a:solidFill>
                      <a:schemeClr val="dk2"/>
                    </a:solidFill>
                    <a:latin typeface="Montserrat"/>
                    <a:ea typeface="Montserrat"/>
                    <a:cs typeface="Montserrat"/>
                    <a:sym typeface="Montserrat"/>
                  </a:rPr>
                  <a:t>Lorem Ipsum</a:t>
                </a:r>
                <a:endParaRPr sz="1100"/>
              </a:p>
            </p:txBody>
          </p:sp>
          <p:sp>
            <p:nvSpPr>
              <p:cNvPr id="272" name="Google Shape;272;p44"/>
              <p:cNvSpPr/>
              <p:nvPr/>
            </p:nvSpPr>
            <p:spPr>
              <a:xfrm>
                <a:off x="7043320" y="3525584"/>
                <a:ext cx="209998" cy="181034"/>
              </a:xfrm>
              <a:prstGeom prst="triangle">
                <a:avLst>
                  <a:gd fmla="val 50000" name="adj"/>
                </a:avLst>
              </a:prstGeom>
              <a:solidFill>
                <a:schemeClr val="dk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grpSp>
          <p:nvGrpSpPr>
            <p:cNvPr id="273" name="Google Shape;273;p44"/>
            <p:cNvGrpSpPr/>
            <p:nvPr/>
          </p:nvGrpSpPr>
          <p:grpSpPr>
            <a:xfrm>
              <a:off x="7776615" y="2486025"/>
              <a:ext cx="2198651" cy="2655391"/>
              <a:chOff x="6948070" y="2714625"/>
              <a:chExt cx="2198651" cy="2655391"/>
            </a:xfrm>
          </p:grpSpPr>
          <p:sp>
            <p:nvSpPr>
              <p:cNvPr id="274" name="Google Shape;274;p44"/>
              <p:cNvSpPr txBox="1"/>
              <p:nvPr/>
            </p:nvSpPr>
            <p:spPr>
              <a:xfrm>
                <a:off x="6948071" y="3772784"/>
                <a:ext cx="1866315" cy="1597232"/>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i="1" lang="en" sz="800">
                    <a:solidFill>
                      <a:schemeClr val="dk1"/>
                    </a:solidFill>
                    <a:latin typeface="Montserrat Light"/>
                    <a:ea typeface="Montserrat Light"/>
                    <a:cs typeface="Montserrat Light"/>
                    <a:sym typeface="Montserrat Light"/>
                  </a:rPr>
                  <a:t>lorem ipsum is simply dummy text of the printing and typesetting industry. lorem the industry's standard dummy text ever</a:t>
                </a:r>
                <a:endParaRPr i="1" sz="800">
                  <a:solidFill>
                    <a:schemeClr val="dk1"/>
                  </a:solidFill>
                  <a:latin typeface="Montserrat Light"/>
                  <a:ea typeface="Montserrat Light"/>
                  <a:cs typeface="Montserrat Light"/>
                  <a:sym typeface="Montserrat Light"/>
                </a:endParaRPr>
              </a:p>
            </p:txBody>
          </p:sp>
          <p:sp>
            <p:nvSpPr>
              <p:cNvPr id="275" name="Google Shape;275;p44"/>
              <p:cNvSpPr txBox="1"/>
              <p:nvPr/>
            </p:nvSpPr>
            <p:spPr>
              <a:xfrm>
                <a:off x="6948070" y="2714625"/>
                <a:ext cx="2198651" cy="40011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500">
                    <a:solidFill>
                      <a:schemeClr val="dk2"/>
                    </a:solidFill>
                    <a:latin typeface="Montserrat"/>
                    <a:ea typeface="Montserrat"/>
                    <a:cs typeface="Montserrat"/>
                    <a:sym typeface="Montserrat"/>
                  </a:rPr>
                  <a:t>Lorem Ipsum</a:t>
                </a:r>
                <a:endParaRPr sz="1100"/>
              </a:p>
            </p:txBody>
          </p:sp>
          <p:sp>
            <p:nvSpPr>
              <p:cNvPr id="276" name="Google Shape;276;p44"/>
              <p:cNvSpPr/>
              <p:nvPr/>
            </p:nvSpPr>
            <p:spPr>
              <a:xfrm>
                <a:off x="7043320" y="3525584"/>
                <a:ext cx="209998" cy="181034"/>
              </a:xfrm>
              <a:prstGeom prst="triangle">
                <a:avLst>
                  <a:gd fmla="val 50000" name="adj"/>
                </a:avLst>
              </a:prstGeom>
              <a:solidFill>
                <a:schemeClr val="dk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gr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0" name="Shape 280"/>
        <p:cNvGrpSpPr/>
        <p:nvPr/>
      </p:nvGrpSpPr>
      <p:grpSpPr>
        <a:xfrm>
          <a:off x="0" y="0"/>
          <a:ext cx="0" cy="0"/>
          <a:chOff x="0" y="0"/>
          <a:chExt cx="0" cy="0"/>
        </a:xfrm>
      </p:grpSpPr>
      <p:sp>
        <p:nvSpPr>
          <p:cNvPr id="281" name="Google Shape;281;p45"/>
          <p:cNvSpPr txBox="1"/>
          <p:nvPr/>
        </p:nvSpPr>
        <p:spPr>
          <a:xfrm>
            <a:off x="5216653" y="1245654"/>
            <a:ext cx="2875854" cy="145424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3000">
                <a:solidFill>
                  <a:srgbClr val="7F7F7F"/>
                </a:solidFill>
                <a:latin typeface="Montserrat Thin"/>
                <a:ea typeface="Montserrat Thin"/>
                <a:cs typeface="Montserrat Thin"/>
                <a:sym typeface="Montserrat Thin"/>
              </a:rPr>
              <a:t>STORY</a:t>
            </a:r>
            <a:endParaRPr sz="1100"/>
          </a:p>
          <a:p>
            <a:pPr indent="0" lvl="0" marL="0" marR="0" rtl="0" algn="l">
              <a:spcBef>
                <a:spcPts val="0"/>
              </a:spcBef>
              <a:spcAft>
                <a:spcPts val="0"/>
              </a:spcAft>
              <a:buNone/>
            </a:pPr>
            <a:r>
              <a:rPr b="1" lang="en" sz="3000">
                <a:solidFill>
                  <a:schemeClr val="dk2"/>
                </a:solidFill>
                <a:latin typeface="Montserrat"/>
                <a:ea typeface="Montserrat"/>
                <a:cs typeface="Montserrat"/>
                <a:sym typeface="Montserrat"/>
              </a:rPr>
              <a:t>ABOUT WHO</a:t>
            </a:r>
            <a:endParaRPr sz="1100"/>
          </a:p>
          <a:p>
            <a:pPr indent="0" lvl="0" marL="0" marR="0" rtl="0" algn="l">
              <a:spcBef>
                <a:spcPts val="0"/>
              </a:spcBef>
              <a:spcAft>
                <a:spcPts val="0"/>
              </a:spcAft>
              <a:buNone/>
            </a:pPr>
            <a:r>
              <a:rPr b="1" lang="en" sz="3000">
                <a:solidFill>
                  <a:schemeClr val="dk1"/>
                </a:solidFill>
                <a:latin typeface="Montserrat Thin"/>
                <a:ea typeface="Montserrat Thin"/>
                <a:cs typeface="Montserrat Thin"/>
                <a:sym typeface="Montserrat Thin"/>
              </a:rPr>
              <a:t>WE ARE</a:t>
            </a:r>
            <a:endParaRPr sz="1100"/>
          </a:p>
        </p:txBody>
      </p:sp>
      <p:grpSp>
        <p:nvGrpSpPr>
          <p:cNvPr id="282" name="Google Shape;282;p45"/>
          <p:cNvGrpSpPr/>
          <p:nvPr/>
        </p:nvGrpSpPr>
        <p:grpSpPr>
          <a:xfrm>
            <a:off x="5216653" y="3091603"/>
            <a:ext cx="2561348" cy="806243"/>
            <a:chOff x="2121485" y="3296984"/>
            <a:chExt cx="3415130" cy="1074991"/>
          </a:xfrm>
        </p:grpSpPr>
        <p:sp>
          <p:nvSpPr>
            <p:cNvPr id="283" name="Google Shape;283;p45"/>
            <p:cNvSpPr txBox="1"/>
            <p:nvPr/>
          </p:nvSpPr>
          <p:spPr>
            <a:xfrm>
              <a:off x="2121485" y="3544184"/>
              <a:ext cx="3415130" cy="827791"/>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i="1" lang="en" sz="800">
                  <a:solidFill>
                    <a:schemeClr val="dk1"/>
                  </a:solidFill>
                  <a:latin typeface="Montserrat Light"/>
                  <a:ea typeface="Montserrat Light"/>
                  <a:cs typeface="Montserrat Light"/>
                  <a:sym typeface="Montserrat Light"/>
                </a:rPr>
                <a:t>lorem ipsum is simply dummy text of the printing and typesetting industry. lorem the industry's standard dummy text ever</a:t>
              </a:r>
              <a:endParaRPr i="1" sz="800">
                <a:solidFill>
                  <a:schemeClr val="dk1"/>
                </a:solidFill>
                <a:latin typeface="Montserrat Light"/>
                <a:ea typeface="Montserrat Light"/>
                <a:cs typeface="Montserrat Light"/>
                <a:sym typeface="Montserrat Light"/>
              </a:endParaRPr>
            </a:p>
          </p:txBody>
        </p:sp>
        <p:sp>
          <p:nvSpPr>
            <p:cNvPr id="284" name="Google Shape;284;p45"/>
            <p:cNvSpPr/>
            <p:nvPr/>
          </p:nvSpPr>
          <p:spPr>
            <a:xfrm>
              <a:off x="2216734" y="3296984"/>
              <a:ext cx="209998" cy="181034"/>
            </a:xfrm>
            <a:prstGeom prst="triangle">
              <a:avLst>
                <a:gd fmla="val 50000" name="adj"/>
              </a:avLst>
            </a:prstGeom>
            <a:solidFill>
              <a:schemeClr val="dk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pic>
        <p:nvPicPr>
          <p:cNvPr id="285" name="Google Shape;285;p45"/>
          <p:cNvPicPr preferRelativeResize="0"/>
          <p:nvPr>
            <p:ph idx="2" type="pic"/>
          </p:nvPr>
        </p:nvPicPr>
        <p:blipFill rotWithShape="1">
          <a:blip r:embed="rId3">
            <a:alphaModFix/>
          </a:blip>
          <a:srcRect b="0" l="4906" r="4905" t="0"/>
          <a:stretch/>
        </p:blipFill>
        <p:spPr>
          <a:xfrm>
            <a:off x="1790700" y="261256"/>
            <a:ext cx="2781300" cy="4619794"/>
          </a:xfrm>
          <a:prstGeom prst="rect">
            <a:avLst/>
          </a:prstGeom>
          <a:noFill/>
          <a:ln>
            <a:noFill/>
          </a:ln>
        </p:spPr>
      </p:pic>
      <p:grpSp>
        <p:nvGrpSpPr>
          <p:cNvPr id="286" name="Google Shape;286;p45"/>
          <p:cNvGrpSpPr/>
          <p:nvPr/>
        </p:nvGrpSpPr>
        <p:grpSpPr>
          <a:xfrm>
            <a:off x="913039" y="1693492"/>
            <a:ext cx="1755321" cy="1755321"/>
            <a:chOff x="4229100" y="1028700"/>
            <a:chExt cx="2340428" cy="2340428"/>
          </a:xfrm>
        </p:grpSpPr>
        <p:sp>
          <p:nvSpPr>
            <p:cNvPr id="287" name="Google Shape;287;p45"/>
            <p:cNvSpPr/>
            <p:nvPr/>
          </p:nvSpPr>
          <p:spPr>
            <a:xfrm>
              <a:off x="4229100" y="1028700"/>
              <a:ext cx="2340428" cy="2340428"/>
            </a:xfrm>
            <a:prstGeom prst="rect">
              <a:avLst/>
            </a:prstGeom>
            <a:noFill/>
            <a:ln cap="flat" cmpd="sng" w="127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88" name="Google Shape;288;p45"/>
            <p:cNvSpPr txBox="1"/>
            <p:nvPr/>
          </p:nvSpPr>
          <p:spPr>
            <a:xfrm>
              <a:off x="4492624" y="1460250"/>
              <a:ext cx="1813380" cy="1477328"/>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3400">
                  <a:solidFill>
                    <a:schemeClr val="dk1"/>
                  </a:solidFill>
                  <a:latin typeface="Montserrat Thin"/>
                  <a:ea typeface="Montserrat Thin"/>
                  <a:cs typeface="Montserrat Thin"/>
                  <a:sym typeface="Montserrat Thin"/>
                </a:rPr>
                <a:t>ABO</a:t>
              </a:r>
              <a:endParaRPr sz="1100"/>
            </a:p>
            <a:p>
              <a:pPr indent="0" lvl="0" marL="0" marR="0" rtl="0" algn="ctr">
                <a:spcBef>
                  <a:spcPts val="0"/>
                </a:spcBef>
                <a:spcAft>
                  <a:spcPts val="0"/>
                </a:spcAft>
                <a:buNone/>
              </a:pPr>
              <a:r>
                <a:rPr b="1" lang="en" sz="3400">
                  <a:solidFill>
                    <a:schemeClr val="dk1"/>
                  </a:solidFill>
                  <a:latin typeface="Montserrat Thin"/>
                  <a:ea typeface="Montserrat Thin"/>
                  <a:cs typeface="Montserrat Thin"/>
                  <a:sym typeface="Montserrat Thin"/>
                </a:rPr>
                <a:t>UT</a:t>
              </a:r>
              <a:endParaRPr sz="1100"/>
            </a:p>
          </p:txBody>
        </p:sp>
      </p:gr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2" name="Shape 292"/>
        <p:cNvGrpSpPr/>
        <p:nvPr/>
      </p:nvGrpSpPr>
      <p:grpSpPr>
        <a:xfrm>
          <a:off x="0" y="0"/>
          <a:ext cx="0" cy="0"/>
          <a:chOff x="0" y="0"/>
          <a:chExt cx="0" cy="0"/>
        </a:xfrm>
      </p:grpSpPr>
      <p:pic>
        <p:nvPicPr>
          <p:cNvPr id="293" name="Google Shape;293;p46"/>
          <p:cNvPicPr preferRelativeResize="0"/>
          <p:nvPr>
            <p:ph idx="2" type="pic"/>
          </p:nvPr>
        </p:nvPicPr>
        <p:blipFill rotWithShape="1">
          <a:blip r:embed="rId3">
            <a:alphaModFix/>
          </a:blip>
          <a:srcRect b="0" l="30624" r="30623" t="0"/>
          <a:stretch/>
        </p:blipFill>
        <p:spPr>
          <a:xfrm>
            <a:off x="4572001" y="261256"/>
            <a:ext cx="2686050" cy="4619794"/>
          </a:xfrm>
          <a:prstGeom prst="rect">
            <a:avLst/>
          </a:prstGeom>
          <a:noFill/>
          <a:ln>
            <a:noFill/>
          </a:ln>
        </p:spPr>
      </p:pic>
      <p:sp>
        <p:nvSpPr>
          <p:cNvPr id="294" name="Google Shape;294;p46"/>
          <p:cNvSpPr/>
          <p:nvPr/>
        </p:nvSpPr>
        <p:spPr>
          <a:xfrm>
            <a:off x="4572000" y="261257"/>
            <a:ext cx="2686051" cy="4619794"/>
          </a:xfrm>
          <a:prstGeom prst="rect">
            <a:avLst/>
          </a:prstGeom>
          <a:solidFill>
            <a:srgbClr val="C0D2E8">
              <a:alpha val="60000"/>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nvGrpSpPr>
          <p:cNvPr id="295" name="Google Shape;295;p46"/>
          <p:cNvGrpSpPr/>
          <p:nvPr/>
        </p:nvGrpSpPr>
        <p:grpSpPr>
          <a:xfrm>
            <a:off x="958978" y="1245056"/>
            <a:ext cx="2875854" cy="2652192"/>
            <a:chOff x="6955537" y="1660872"/>
            <a:chExt cx="3834472" cy="3536256"/>
          </a:xfrm>
        </p:grpSpPr>
        <p:sp>
          <p:nvSpPr>
            <p:cNvPr id="296" name="Google Shape;296;p46"/>
            <p:cNvSpPr txBox="1"/>
            <p:nvPr/>
          </p:nvSpPr>
          <p:spPr>
            <a:xfrm>
              <a:off x="6955537" y="1660872"/>
              <a:ext cx="3834472" cy="1938992"/>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3000">
                  <a:solidFill>
                    <a:srgbClr val="7F7F7F"/>
                  </a:solidFill>
                  <a:latin typeface="Montserrat Thin"/>
                  <a:ea typeface="Montserrat Thin"/>
                  <a:cs typeface="Montserrat Thin"/>
                  <a:sym typeface="Montserrat Thin"/>
                </a:rPr>
                <a:t>STORY</a:t>
              </a:r>
              <a:endParaRPr sz="1100"/>
            </a:p>
            <a:p>
              <a:pPr indent="0" lvl="0" marL="0" marR="0" rtl="0" algn="l">
                <a:spcBef>
                  <a:spcPts val="0"/>
                </a:spcBef>
                <a:spcAft>
                  <a:spcPts val="0"/>
                </a:spcAft>
                <a:buNone/>
              </a:pPr>
              <a:r>
                <a:rPr b="1" lang="en" sz="3000">
                  <a:solidFill>
                    <a:schemeClr val="dk2"/>
                  </a:solidFill>
                  <a:latin typeface="Montserrat"/>
                  <a:ea typeface="Montserrat"/>
                  <a:cs typeface="Montserrat"/>
                  <a:sym typeface="Montserrat"/>
                </a:rPr>
                <a:t>ABOUT WHO</a:t>
              </a:r>
              <a:endParaRPr sz="1100"/>
            </a:p>
            <a:p>
              <a:pPr indent="0" lvl="0" marL="0" marR="0" rtl="0" algn="l">
                <a:spcBef>
                  <a:spcPts val="0"/>
                </a:spcBef>
                <a:spcAft>
                  <a:spcPts val="0"/>
                </a:spcAft>
                <a:buNone/>
              </a:pPr>
              <a:r>
                <a:rPr b="1" lang="en" sz="3000">
                  <a:solidFill>
                    <a:schemeClr val="dk1"/>
                  </a:solidFill>
                  <a:latin typeface="Montserrat Thin"/>
                  <a:ea typeface="Montserrat Thin"/>
                  <a:cs typeface="Montserrat Thin"/>
                  <a:sym typeface="Montserrat Thin"/>
                </a:rPr>
                <a:t>WE ARE</a:t>
              </a:r>
              <a:endParaRPr sz="1100"/>
            </a:p>
          </p:txBody>
        </p:sp>
        <p:grpSp>
          <p:nvGrpSpPr>
            <p:cNvPr id="297" name="Google Shape;297;p46"/>
            <p:cNvGrpSpPr/>
            <p:nvPr/>
          </p:nvGrpSpPr>
          <p:grpSpPr>
            <a:xfrm>
              <a:off x="6955537" y="4122137"/>
              <a:ext cx="3415130" cy="1074991"/>
              <a:chOff x="2121485" y="3296984"/>
              <a:chExt cx="3415130" cy="1074991"/>
            </a:xfrm>
          </p:grpSpPr>
          <p:sp>
            <p:nvSpPr>
              <p:cNvPr id="298" name="Google Shape;298;p46"/>
              <p:cNvSpPr txBox="1"/>
              <p:nvPr/>
            </p:nvSpPr>
            <p:spPr>
              <a:xfrm>
                <a:off x="2121485" y="3544184"/>
                <a:ext cx="3415130" cy="827791"/>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i="1" lang="en" sz="800">
                    <a:solidFill>
                      <a:schemeClr val="dk1"/>
                    </a:solidFill>
                    <a:latin typeface="Montserrat Light"/>
                    <a:ea typeface="Montserrat Light"/>
                    <a:cs typeface="Montserrat Light"/>
                    <a:sym typeface="Montserrat Light"/>
                  </a:rPr>
                  <a:t>lorem ipsum is simply dummy text of the printing and typesetting industry. lorem the industry's standard dummy text ever</a:t>
                </a:r>
                <a:endParaRPr i="1" sz="800">
                  <a:solidFill>
                    <a:schemeClr val="dk1"/>
                  </a:solidFill>
                  <a:latin typeface="Montserrat Light"/>
                  <a:ea typeface="Montserrat Light"/>
                  <a:cs typeface="Montserrat Light"/>
                  <a:sym typeface="Montserrat Light"/>
                </a:endParaRPr>
              </a:p>
            </p:txBody>
          </p:sp>
          <p:sp>
            <p:nvSpPr>
              <p:cNvPr id="299" name="Google Shape;299;p46"/>
              <p:cNvSpPr/>
              <p:nvPr/>
            </p:nvSpPr>
            <p:spPr>
              <a:xfrm>
                <a:off x="2216734" y="3296984"/>
                <a:ext cx="209998" cy="181034"/>
              </a:xfrm>
              <a:prstGeom prst="triangle">
                <a:avLst>
                  <a:gd fmla="val 50000" name="adj"/>
                </a:avLst>
              </a:prstGeom>
              <a:solidFill>
                <a:schemeClr val="dk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grpSp>
      <p:grpSp>
        <p:nvGrpSpPr>
          <p:cNvPr id="300" name="Google Shape;300;p46"/>
          <p:cNvGrpSpPr/>
          <p:nvPr/>
        </p:nvGrpSpPr>
        <p:grpSpPr>
          <a:xfrm>
            <a:off x="6380390" y="1693492"/>
            <a:ext cx="1755321" cy="1755321"/>
            <a:chOff x="4229100" y="1028700"/>
            <a:chExt cx="2340428" cy="2340428"/>
          </a:xfrm>
        </p:grpSpPr>
        <p:sp>
          <p:nvSpPr>
            <p:cNvPr id="301" name="Google Shape;301;p46"/>
            <p:cNvSpPr/>
            <p:nvPr/>
          </p:nvSpPr>
          <p:spPr>
            <a:xfrm>
              <a:off x="4229100" y="1028700"/>
              <a:ext cx="2340428" cy="2340428"/>
            </a:xfrm>
            <a:prstGeom prst="rect">
              <a:avLst/>
            </a:prstGeom>
            <a:noFill/>
            <a:ln cap="flat" cmpd="sng" w="127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02" name="Google Shape;302;p46"/>
            <p:cNvSpPr txBox="1"/>
            <p:nvPr/>
          </p:nvSpPr>
          <p:spPr>
            <a:xfrm>
              <a:off x="4492624" y="1460250"/>
              <a:ext cx="1813380" cy="1477328"/>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3400">
                  <a:solidFill>
                    <a:schemeClr val="dk1"/>
                  </a:solidFill>
                  <a:latin typeface="Montserrat Thin"/>
                  <a:ea typeface="Montserrat Thin"/>
                  <a:cs typeface="Montserrat Thin"/>
                  <a:sym typeface="Montserrat Thin"/>
                </a:rPr>
                <a:t>ABO</a:t>
              </a:r>
              <a:endParaRPr sz="1100"/>
            </a:p>
            <a:p>
              <a:pPr indent="0" lvl="0" marL="0" marR="0" rtl="0" algn="ctr">
                <a:spcBef>
                  <a:spcPts val="0"/>
                </a:spcBef>
                <a:spcAft>
                  <a:spcPts val="0"/>
                </a:spcAft>
                <a:buNone/>
              </a:pPr>
              <a:r>
                <a:rPr b="1" lang="en" sz="3400">
                  <a:solidFill>
                    <a:schemeClr val="dk1"/>
                  </a:solidFill>
                  <a:latin typeface="Montserrat Thin"/>
                  <a:ea typeface="Montserrat Thin"/>
                  <a:cs typeface="Montserrat Thin"/>
                  <a:sym typeface="Montserrat Thin"/>
                </a:rPr>
                <a:t>UT</a:t>
              </a:r>
              <a:endParaRPr sz="1100"/>
            </a:p>
          </p:txBody>
        </p:sp>
      </p:gr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6" name="Shape 306"/>
        <p:cNvGrpSpPr/>
        <p:nvPr/>
      </p:nvGrpSpPr>
      <p:grpSpPr>
        <a:xfrm>
          <a:off x="0" y="0"/>
          <a:ext cx="0" cy="0"/>
          <a:chOff x="0" y="0"/>
          <a:chExt cx="0" cy="0"/>
        </a:xfrm>
      </p:grpSpPr>
      <p:pic>
        <p:nvPicPr>
          <p:cNvPr id="307" name="Google Shape;307;p47"/>
          <p:cNvPicPr preferRelativeResize="0"/>
          <p:nvPr>
            <p:ph idx="2" type="pic"/>
          </p:nvPr>
        </p:nvPicPr>
        <p:blipFill rotWithShape="1">
          <a:blip r:embed="rId3">
            <a:alphaModFix/>
          </a:blip>
          <a:srcRect b="0" l="29811" r="29811" t="0"/>
          <a:stretch/>
        </p:blipFill>
        <p:spPr>
          <a:xfrm>
            <a:off x="1790700" y="261256"/>
            <a:ext cx="2781300" cy="4619794"/>
          </a:xfrm>
          <a:prstGeom prst="rect">
            <a:avLst/>
          </a:prstGeom>
          <a:noFill/>
          <a:ln>
            <a:noFill/>
          </a:ln>
        </p:spPr>
      </p:pic>
      <p:sp>
        <p:nvSpPr>
          <p:cNvPr id="308" name="Google Shape;308;p47"/>
          <p:cNvSpPr/>
          <p:nvPr/>
        </p:nvSpPr>
        <p:spPr>
          <a:xfrm>
            <a:off x="3694339" y="1693494"/>
            <a:ext cx="1755321" cy="1755321"/>
          </a:xfrm>
          <a:prstGeom prst="rect">
            <a:avLst/>
          </a:prstGeom>
          <a:noFill/>
          <a:ln cap="flat" cmpd="sng" w="127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09" name="Google Shape;309;p47"/>
          <p:cNvSpPr txBox="1"/>
          <p:nvPr/>
        </p:nvSpPr>
        <p:spPr>
          <a:xfrm>
            <a:off x="3891983" y="2017156"/>
            <a:ext cx="1360035" cy="1107996"/>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3400">
                <a:solidFill>
                  <a:schemeClr val="dk1"/>
                </a:solidFill>
                <a:latin typeface="Montserrat Thin"/>
                <a:ea typeface="Montserrat Thin"/>
                <a:cs typeface="Montserrat Thin"/>
                <a:sym typeface="Montserrat Thin"/>
              </a:rPr>
              <a:t>PIC</a:t>
            </a:r>
            <a:endParaRPr sz="1100"/>
          </a:p>
          <a:p>
            <a:pPr indent="0" lvl="0" marL="0" marR="0" rtl="0" algn="ctr">
              <a:spcBef>
                <a:spcPts val="0"/>
              </a:spcBef>
              <a:spcAft>
                <a:spcPts val="0"/>
              </a:spcAft>
              <a:buNone/>
            </a:pPr>
            <a:r>
              <a:rPr b="1" lang="en" sz="3400">
                <a:solidFill>
                  <a:schemeClr val="dk1"/>
                </a:solidFill>
                <a:latin typeface="Montserrat Thin"/>
                <a:ea typeface="Montserrat Thin"/>
                <a:cs typeface="Montserrat Thin"/>
                <a:sym typeface="Montserrat Thin"/>
              </a:rPr>
              <a:t>TURE</a:t>
            </a:r>
            <a:endParaRPr sz="1100"/>
          </a:p>
        </p:txBody>
      </p:sp>
      <p:sp>
        <p:nvSpPr>
          <p:cNvPr id="310" name="Google Shape;310;p47"/>
          <p:cNvSpPr txBox="1"/>
          <p:nvPr/>
        </p:nvSpPr>
        <p:spPr>
          <a:xfrm>
            <a:off x="1736611" y="1382367"/>
            <a:ext cx="1360035" cy="237757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5000">
                <a:solidFill>
                  <a:srgbClr val="BFBFBF"/>
                </a:solidFill>
                <a:latin typeface="Montserrat Thin"/>
                <a:ea typeface="Montserrat Thin"/>
                <a:cs typeface="Montserrat Thin"/>
                <a:sym typeface="Montserrat Thin"/>
              </a:rPr>
              <a:t>1</a:t>
            </a:r>
            <a:endParaRPr sz="1100"/>
          </a:p>
        </p:txBody>
      </p:sp>
      <p:grpSp>
        <p:nvGrpSpPr>
          <p:cNvPr id="311" name="Google Shape;311;p47"/>
          <p:cNvGrpSpPr/>
          <p:nvPr/>
        </p:nvGrpSpPr>
        <p:grpSpPr>
          <a:xfrm>
            <a:off x="6047353" y="1974817"/>
            <a:ext cx="1370359" cy="1192670"/>
            <a:chOff x="1555206" y="3605802"/>
            <a:chExt cx="1827146" cy="1590227"/>
          </a:xfrm>
        </p:grpSpPr>
        <p:sp>
          <p:nvSpPr>
            <p:cNvPr id="312" name="Google Shape;312;p47"/>
            <p:cNvSpPr txBox="1"/>
            <p:nvPr/>
          </p:nvSpPr>
          <p:spPr>
            <a:xfrm>
              <a:off x="1555206" y="3855277"/>
              <a:ext cx="1827146" cy="1340752"/>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i="1" lang="en" sz="800">
                  <a:solidFill>
                    <a:schemeClr val="dk1"/>
                  </a:solidFill>
                  <a:latin typeface="Montserrat Light"/>
                  <a:ea typeface="Montserrat Light"/>
                  <a:cs typeface="Montserrat Light"/>
                  <a:sym typeface="Montserrat Light"/>
                </a:rPr>
                <a:t>lorem ipsum is simply dummy text of the printing and typesetting industry. lorem ipsum the industry's standard</a:t>
              </a:r>
              <a:endParaRPr i="1" sz="800">
                <a:solidFill>
                  <a:schemeClr val="dk1"/>
                </a:solidFill>
                <a:latin typeface="Montserrat Light"/>
                <a:ea typeface="Montserrat Light"/>
                <a:cs typeface="Montserrat Light"/>
                <a:sym typeface="Montserrat Light"/>
              </a:endParaRPr>
            </a:p>
          </p:txBody>
        </p:sp>
        <p:sp>
          <p:nvSpPr>
            <p:cNvPr id="313" name="Google Shape;313;p47"/>
            <p:cNvSpPr/>
            <p:nvPr/>
          </p:nvSpPr>
          <p:spPr>
            <a:xfrm>
              <a:off x="1674020" y="3605802"/>
              <a:ext cx="209998" cy="181034"/>
            </a:xfrm>
            <a:prstGeom prst="triangle">
              <a:avLst>
                <a:gd fmla="val 50000" name="adj"/>
              </a:avLst>
            </a:prstGeom>
            <a:solidFill>
              <a:schemeClr val="dk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7" name="Shape 317"/>
        <p:cNvGrpSpPr/>
        <p:nvPr/>
      </p:nvGrpSpPr>
      <p:grpSpPr>
        <a:xfrm>
          <a:off x="0" y="0"/>
          <a:ext cx="0" cy="0"/>
          <a:chOff x="0" y="0"/>
          <a:chExt cx="0" cy="0"/>
        </a:xfrm>
      </p:grpSpPr>
      <p:sp>
        <p:nvSpPr>
          <p:cNvPr id="318" name="Google Shape;318;p48"/>
          <p:cNvSpPr txBox="1"/>
          <p:nvPr/>
        </p:nvSpPr>
        <p:spPr>
          <a:xfrm>
            <a:off x="773500" y="3233475"/>
            <a:ext cx="1396800" cy="1005600"/>
          </a:xfrm>
          <a:prstGeom prst="rect">
            <a:avLst/>
          </a:prstGeom>
          <a:noFill/>
          <a:ln>
            <a:noFill/>
          </a:ln>
        </p:spPr>
        <p:txBody>
          <a:bodyPr anchorCtr="0" anchor="t" bIns="34275" lIns="68575" spcFirstLastPara="1" rIns="68575" wrap="square" tIns="34275">
            <a:noAutofit/>
          </a:bodyPr>
          <a:lstStyle/>
          <a:p>
            <a:pPr indent="0" lvl="0" marL="0" marR="0" rtl="0" algn="l">
              <a:lnSpc>
                <a:spcPct val="180000"/>
              </a:lnSpc>
              <a:spcBef>
                <a:spcPts val="0"/>
              </a:spcBef>
              <a:spcAft>
                <a:spcPts val="0"/>
              </a:spcAft>
              <a:buNone/>
            </a:pPr>
            <a:r>
              <a:rPr i="1" lang="en" sz="800">
                <a:solidFill>
                  <a:schemeClr val="dk1"/>
                </a:solidFill>
                <a:latin typeface="Montserrat Light"/>
                <a:ea typeface="Montserrat Light"/>
                <a:cs typeface="Montserrat Light"/>
                <a:sym typeface="Montserrat Light"/>
              </a:rPr>
              <a:t>lorem ipsum is simply dummy text of the printing and typesetting industry. lorem ipsum the industry's standard</a:t>
            </a:r>
            <a:endParaRPr i="1" sz="800">
              <a:solidFill>
                <a:schemeClr val="dk1"/>
              </a:solidFill>
              <a:latin typeface="Montserrat Light"/>
              <a:ea typeface="Montserrat Light"/>
              <a:cs typeface="Montserrat Light"/>
              <a:sym typeface="Montserrat Light"/>
            </a:endParaRPr>
          </a:p>
        </p:txBody>
      </p:sp>
      <p:sp>
        <p:nvSpPr>
          <p:cNvPr id="319" name="Google Shape;319;p48"/>
          <p:cNvSpPr/>
          <p:nvPr/>
        </p:nvSpPr>
        <p:spPr>
          <a:xfrm>
            <a:off x="862616" y="3046379"/>
            <a:ext cx="157498" cy="135775"/>
          </a:xfrm>
          <a:prstGeom prst="triangle">
            <a:avLst>
              <a:gd fmla="val 50000" name="adj"/>
            </a:avLst>
          </a:prstGeom>
          <a:solidFill>
            <a:schemeClr val="dk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20" name="Google Shape;320;p48"/>
          <p:cNvSpPr txBox="1"/>
          <p:nvPr/>
        </p:nvSpPr>
        <p:spPr>
          <a:xfrm>
            <a:off x="3946635" y="3233475"/>
            <a:ext cx="1396800" cy="1005600"/>
          </a:xfrm>
          <a:prstGeom prst="rect">
            <a:avLst/>
          </a:prstGeom>
          <a:noFill/>
          <a:ln>
            <a:noFill/>
          </a:ln>
        </p:spPr>
        <p:txBody>
          <a:bodyPr anchorCtr="0" anchor="t" bIns="34275" lIns="68575" spcFirstLastPara="1" rIns="68575" wrap="square" tIns="34275">
            <a:noAutofit/>
          </a:bodyPr>
          <a:lstStyle/>
          <a:p>
            <a:pPr indent="0" lvl="0" marL="0" marR="0" rtl="0" algn="l">
              <a:lnSpc>
                <a:spcPct val="180000"/>
              </a:lnSpc>
              <a:spcBef>
                <a:spcPts val="0"/>
              </a:spcBef>
              <a:spcAft>
                <a:spcPts val="0"/>
              </a:spcAft>
              <a:buNone/>
            </a:pPr>
            <a:r>
              <a:rPr i="1" lang="en" sz="800">
                <a:solidFill>
                  <a:schemeClr val="dk1"/>
                </a:solidFill>
                <a:latin typeface="Montserrat Light"/>
                <a:ea typeface="Montserrat Light"/>
                <a:cs typeface="Montserrat Light"/>
                <a:sym typeface="Montserrat Light"/>
              </a:rPr>
              <a:t>lorem ipsum is simply dummy text of the printing and typesetting industry. lorem ipsum the industry's standard</a:t>
            </a:r>
            <a:endParaRPr i="1" sz="800">
              <a:solidFill>
                <a:schemeClr val="dk1"/>
              </a:solidFill>
              <a:latin typeface="Montserrat Light"/>
              <a:ea typeface="Montserrat Light"/>
              <a:cs typeface="Montserrat Light"/>
              <a:sym typeface="Montserrat Light"/>
            </a:endParaRPr>
          </a:p>
        </p:txBody>
      </p:sp>
      <p:sp>
        <p:nvSpPr>
          <p:cNvPr id="321" name="Google Shape;321;p48"/>
          <p:cNvSpPr/>
          <p:nvPr/>
        </p:nvSpPr>
        <p:spPr>
          <a:xfrm>
            <a:off x="3975931" y="3046379"/>
            <a:ext cx="157498" cy="135775"/>
          </a:xfrm>
          <a:prstGeom prst="triangle">
            <a:avLst>
              <a:gd fmla="val 50000" name="adj"/>
            </a:avLst>
          </a:prstGeom>
          <a:solidFill>
            <a:schemeClr val="dk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nvGrpSpPr>
          <p:cNvPr id="322" name="Google Shape;322;p48"/>
          <p:cNvGrpSpPr/>
          <p:nvPr/>
        </p:nvGrpSpPr>
        <p:grpSpPr>
          <a:xfrm>
            <a:off x="7089246" y="1095799"/>
            <a:ext cx="949114" cy="3143250"/>
            <a:chOff x="8155295" y="1333500"/>
            <a:chExt cx="1265485" cy="4191000"/>
          </a:xfrm>
        </p:grpSpPr>
        <p:sp>
          <p:nvSpPr>
            <p:cNvPr id="323" name="Google Shape;323;p48"/>
            <p:cNvSpPr txBox="1"/>
            <p:nvPr/>
          </p:nvSpPr>
          <p:spPr>
            <a:xfrm rot="-5400000">
              <a:off x="7673017" y="3695766"/>
              <a:ext cx="3264693" cy="230832"/>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700">
                  <a:solidFill>
                    <a:schemeClr val="dk1"/>
                  </a:solidFill>
                  <a:latin typeface="Montserrat"/>
                  <a:ea typeface="Montserrat"/>
                  <a:cs typeface="Montserrat"/>
                  <a:sym typeface="Montserrat"/>
                </a:rPr>
                <a:t>CREATIVE PRESENTATION</a:t>
              </a:r>
              <a:endParaRPr sz="1100"/>
            </a:p>
          </p:txBody>
        </p:sp>
        <p:sp>
          <p:nvSpPr>
            <p:cNvPr id="324" name="Google Shape;324;p48"/>
            <p:cNvSpPr txBox="1"/>
            <p:nvPr/>
          </p:nvSpPr>
          <p:spPr>
            <a:xfrm rot="-5400000">
              <a:off x="6606098" y="2882696"/>
              <a:ext cx="4191000" cy="1092607"/>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4900">
                  <a:solidFill>
                    <a:schemeClr val="dk1"/>
                  </a:solidFill>
                  <a:latin typeface="Montserrat Thin"/>
                  <a:ea typeface="Montserrat Thin"/>
                  <a:cs typeface="Montserrat Thin"/>
                  <a:sym typeface="Montserrat Thin"/>
                </a:rPr>
                <a:t>MINIMAL</a:t>
              </a:r>
              <a:endParaRPr sz="1100"/>
            </a:p>
          </p:txBody>
        </p:sp>
      </p:grpSp>
      <p:pic>
        <p:nvPicPr>
          <p:cNvPr id="325" name="Google Shape;325;p48"/>
          <p:cNvPicPr preferRelativeResize="0"/>
          <p:nvPr>
            <p:ph idx="3" type="pic"/>
          </p:nvPr>
        </p:nvPicPr>
        <p:blipFill rotWithShape="1">
          <a:blip r:embed="rId3">
            <a:alphaModFix/>
          </a:blip>
          <a:srcRect b="0" l="20391" r="20390" t="0"/>
          <a:stretch/>
        </p:blipFill>
        <p:spPr>
          <a:xfrm>
            <a:off x="3886820" y="590550"/>
            <a:ext cx="1981200" cy="1981200"/>
          </a:xfrm>
          <a:prstGeom prst="ellipse">
            <a:avLst/>
          </a:prstGeom>
          <a:noFill/>
          <a:ln>
            <a:noFill/>
          </a:ln>
        </p:spPr>
      </p:pic>
      <p:pic>
        <p:nvPicPr>
          <p:cNvPr id="326" name="Google Shape;326;p48"/>
          <p:cNvPicPr preferRelativeResize="0"/>
          <p:nvPr>
            <p:ph idx="2" type="pic"/>
          </p:nvPr>
        </p:nvPicPr>
        <p:blipFill rotWithShape="1">
          <a:blip r:embed="rId4">
            <a:alphaModFix/>
          </a:blip>
          <a:srcRect b="0" l="14638" r="14638" t="0"/>
          <a:stretch/>
        </p:blipFill>
        <p:spPr>
          <a:xfrm>
            <a:off x="773506" y="590550"/>
            <a:ext cx="1981200" cy="1981200"/>
          </a:xfrm>
          <a:prstGeom prst="ellipse">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0" name="Shape 110"/>
        <p:cNvGrpSpPr/>
        <p:nvPr/>
      </p:nvGrpSpPr>
      <p:grpSpPr>
        <a:xfrm>
          <a:off x="0" y="0"/>
          <a:ext cx="0" cy="0"/>
          <a:chOff x="0" y="0"/>
          <a:chExt cx="0" cy="0"/>
        </a:xfrm>
      </p:grpSpPr>
      <p:pic>
        <p:nvPicPr>
          <p:cNvPr id="111" name="Google Shape;111;p31"/>
          <p:cNvPicPr preferRelativeResize="0"/>
          <p:nvPr>
            <p:ph idx="2" type="pic"/>
          </p:nvPr>
        </p:nvPicPr>
        <p:blipFill rotWithShape="1">
          <a:blip r:embed="rId3">
            <a:alphaModFix/>
          </a:blip>
          <a:srcRect b="585" l="0" r="0" t="585"/>
          <a:stretch/>
        </p:blipFill>
        <p:spPr>
          <a:xfrm>
            <a:off x="1937658" y="292893"/>
            <a:ext cx="6913449" cy="4557714"/>
          </a:xfrm>
          <a:prstGeom prst="rect">
            <a:avLst/>
          </a:prstGeom>
          <a:noFill/>
          <a:ln>
            <a:noFill/>
          </a:ln>
        </p:spPr>
      </p:pic>
      <p:sp>
        <p:nvSpPr>
          <p:cNvPr id="112" name="Google Shape;112;p31"/>
          <p:cNvSpPr/>
          <p:nvPr/>
        </p:nvSpPr>
        <p:spPr>
          <a:xfrm>
            <a:off x="1937657" y="292893"/>
            <a:ext cx="6913450" cy="4557714"/>
          </a:xfrm>
          <a:prstGeom prst="rect">
            <a:avLst/>
          </a:prstGeom>
          <a:gradFill>
            <a:gsLst>
              <a:gs pos="0">
                <a:srgbClr val="FFFFFF">
                  <a:alpha val="0"/>
                </a:srgbClr>
              </a:gs>
              <a:gs pos="97000">
                <a:srgbClr val="FFFFFF">
                  <a:alpha val="57647"/>
                </a:srgbClr>
              </a:gs>
              <a:gs pos="100000">
                <a:srgbClr val="FFFFFF">
                  <a:alpha val="57647"/>
                </a:srgbClr>
              </a:gs>
            </a:gsLst>
            <a:path path="circle">
              <a:fillToRect b="100%" l="100%"/>
            </a:path>
            <a:tileRect r="-100%" t="-10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grpSp>
        <p:nvGrpSpPr>
          <p:cNvPr id="113" name="Google Shape;113;p31"/>
          <p:cNvGrpSpPr/>
          <p:nvPr/>
        </p:nvGrpSpPr>
        <p:grpSpPr>
          <a:xfrm>
            <a:off x="585106" y="1247670"/>
            <a:ext cx="3143250" cy="949114"/>
            <a:chOff x="4000500" y="2613392"/>
            <a:chExt cx="4191000" cy="1265485"/>
          </a:xfrm>
        </p:grpSpPr>
        <p:sp>
          <p:nvSpPr>
            <p:cNvPr id="114" name="Google Shape;114;p31"/>
            <p:cNvSpPr txBox="1"/>
            <p:nvPr/>
          </p:nvSpPr>
          <p:spPr>
            <a:xfrm>
              <a:off x="4107906" y="3648045"/>
              <a:ext cx="3264693" cy="230832"/>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i="0" lang="en" sz="700" u="none" cap="none" strike="noStrike">
                  <a:solidFill>
                    <a:schemeClr val="dk1"/>
                  </a:solidFill>
                  <a:latin typeface="Montserrat"/>
                  <a:ea typeface="Montserrat"/>
                  <a:cs typeface="Montserrat"/>
                  <a:sym typeface="Montserrat"/>
                </a:rPr>
                <a:t>CREATIVE PRESENTATION</a:t>
              </a:r>
              <a:endParaRPr sz="1100"/>
            </a:p>
          </p:txBody>
        </p:sp>
        <p:sp>
          <p:nvSpPr>
            <p:cNvPr id="115" name="Google Shape;115;p31"/>
            <p:cNvSpPr txBox="1"/>
            <p:nvPr/>
          </p:nvSpPr>
          <p:spPr>
            <a:xfrm>
              <a:off x="4000500" y="2613392"/>
              <a:ext cx="4191000" cy="1092607"/>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4900">
                  <a:solidFill>
                    <a:schemeClr val="dk1"/>
                  </a:solidFill>
                  <a:latin typeface="Montserrat Thin"/>
                  <a:ea typeface="Montserrat Thin"/>
                  <a:cs typeface="Montserrat Thin"/>
                  <a:sym typeface="Montserrat Thin"/>
                </a:rPr>
                <a:t>MINIMAL</a:t>
              </a:r>
              <a:endParaRPr sz="1100"/>
            </a:p>
          </p:txBody>
        </p:sp>
      </p:grpSp>
      <p:sp>
        <p:nvSpPr>
          <p:cNvPr id="116" name="Google Shape;116;p31"/>
          <p:cNvSpPr txBox="1"/>
          <p:nvPr/>
        </p:nvSpPr>
        <p:spPr>
          <a:xfrm>
            <a:off x="665661" y="2967658"/>
            <a:ext cx="1467300" cy="1005600"/>
          </a:xfrm>
          <a:prstGeom prst="rect">
            <a:avLst/>
          </a:prstGeom>
          <a:noFill/>
          <a:ln>
            <a:noFill/>
          </a:ln>
        </p:spPr>
        <p:txBody>
          <a:bodyPr anchorCtr="0" anchor="t" bIns="34275" lIns="68575" spcFirstLastPara="1" rIns="68575" wrap="square" tIns="34275">
            <a:noAutofit/>
          </a:bodyPr>
          <a:lstStyle/>
          <a:p>
            <a:pPr indent="0" lvl="0" marL="0" marR="0" rtl="0" algn="l">
              <a:lnSpc>
                <a:spcPct val="180000"/>
              </a:lnSpc>
              <a:spcBef>
                <a:spcPts val="0"/>
              </a:spcBef>
              <a:spcAft>
                <a:spcPts val="0"/>
              </a:spcAft>
              <a:buNone/>
            </a:pPr>
            <a:r>
              <a:rPr i="1" lang="en" sz="800">
                <a:solidFill>
                  <a:schemeClr val="dk1"/>
                </a:solidFill>
                <a:latin typeface="Montserrat Light"/>
                <a:ea typeface="Montserrat Light"/>
                <a:cs typeface="Montserrat Light"/>
                <a:sym typeface="Montserrat Light"/>
              </a:rPr>
              <a:t>lorem ipsum is simply dummy text of the printing and typesetting industry. lorem ipsum the industry's standard</a:t>
            </a:r>
            <a:endParaRPr i="1" sz="800">
              <a:solidFill>
                <a:schemeClr val="dk1"/>
              </a:solidFill>
              <a:latin typeface="Montserrat Light"/>
              <a:ea typeface="Montserrat Light"/>
              <a:cs typeface="Montserrat Light"/>
              <a:sym typeface="Montserrat Light"/>
            </a:endParaRPr>
          </a:p>
        </p:txBody>
      </p:sp>
      <p:sp>
        <p:nvSpPr>
          <p:cNvPr id="117" name="Google Shape;117;p31"/>
          <p:cNvSpPr/>
          <p:nvPr/>
        </p:nvSpPr>
        <p:spPr>
          <a:xfrm>
            <a:off x="754771" y="2704351"/>
            <a:ext cx="157498" cy="135775"/>
          </a:xfrm>
          <a:prstGeom prst="triangle">
            <a:avLst>
              <a:gd fmla="val 50000" name="adj"/>
            </a:avLst>
          </a:prstGeom>
          <a:solidFill>
            <a:schemeClr val="dk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0" name="Shape 330"/>
        <p:cNvGrpSpPr/>
        <p:nvPr/>
      </p:nvGrpSpPr>
      <p:grpSpPr>
        <a:xfrm>
          <a:off x="0" y="0"/>
          <a:ext cx="0" cy="0"/>
          <a:chOff x="0" y="0"/>
          <a:chExt cx="0" cy="0"/>
        </a:xfrm>
      </p:grpSpPr>
      <p:sp>
        <p:nvSpPr>
          <p:cNvPr id="331" name="Google Shape;331;p49"/>
          <p:cNvSpPr txBox="1"/>
          <p:nvPr/>
        </p:nvSpPr>
        <p:spPr>
          <a:xfrm>
            <a:off x="457825" y="3448400"/>
            <a:ext cx="1387800" cy="1005600"/>
          </a:xfrm>
          <a:prstGeom prst="rect">
            <a:avLst/>
          </a:prstGeom>
          <a:noFill/>
          <a:ln>
            <a:noFill/>
          </a:ln>
        </p:spPr>
        <p:txBody>
          <a:bodyPr anchorCtr="0" anchor="t" bIns="34275" lIns="68575" spcFirstLastPara="1" rIns="68575" wrap="square" tIns="34275">
            <a:noAutofit/>
          </a:bodyPr>
          <a:lstStyle/>
          <a:p>
            <a:pPr indent="0" lvl="0" marL="0" marR="0" rtl="0" algn="l">
              <a:lnSpc>
                <a:spcPct val="180000"/>
              </a:lnSpc>
              <a:spcBef>
                <a:spcPts val="0"/>
              </a:spcBef>
              <a:spcAft>
                <a:spcPts val="0"/>
              </a:spcAft>
              <a:buNone/>
            </a:pPr>
            <a:r>
              <a:rPr i="1" lang="en" sz="800">
                <a:solidFill>
                  <a:schemeClr val="dk1"/>
                </a:solidFill>
                <a:latin typeface="Montserrat Light"/>
                <a:ea typeface="Montserrat Light"/>
                <a:cs typeface="Montserrat Light"/>
                <a:sym typeface="Montserrat Light"/>
              </a:rPr>
              <a:t>lorem ipsum is simply dummy text of the printing and typesetting industry. lorem ipsum the industry's standard</a:t>
            </a:r>
            <a:endParaRPr i="1" sz="800">
              <a:solidFill>
                <a:schemeClr val="dk1"/>
              </a:solidFill>
              <a:latin typeface="Montserrat Light"/>
              <a:ea typeface="Montserrat Light"/>
              <a:cs typeface="Montserrat Light"/>
              <a:sym typeface="Montserrat Light"/>
            </a:endParaRPr>
          </a:p>
        </p:txBody>
      </p:sp>
      <p:sp>
        <p:nvSpPr>
          <p:cNvPr id="332" name="Google Shape;332;p49"/>
          <p:cNvSpPr/>
          <p:nvPr/>
        </p:nvSpPr>
        <p:spPr>
          <a:xfrm>
            <a:off x="546931" y="3261289"/>
            <a:ext cx="157498" cy="135775"/>
          </a:xfrm>
          <a:prstGeom prst="triangle">
            <a:avLst>
              <a:gd fmla="val 50000" name="adj"/>
            </a:avLst>
          </a:prstGeom>
          <a:solidFill>
            <a:schemeClr val="dk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33" name="Google Shape;333;p49"/>
          <p:cNvSpPr txBox="1"/>
          <p:nvPr/>
        </p:nvSpPr>
        <p:spPr>
          <a:xfrm>
            <a:off x="5087868" y="3448400"/>
            <a:ext cx="1387800" cy="1005600"/>
          </a:xfrm>
          <a:prstGeom prst="rect">
            <a:avLst/>
          </a:prstGeom>
          <a:noFill/>
          <a:ln>
            <a:noFill/>
          </a:ln>
        </p:spPr>
        <p:txBody>
          <a:bodyPr anchorCtr="0" anchor="t" bIns="34275" lIns="68575" spcFirstLastPara="1" rIns="68575" wrap="square" tIns="34275">
            <a:noAutofit/>
          </a:bodyPr>
          <a:lstStyle/>
          <a:p>
            <a:pPr indent="0" lvl="0" marL="0" marR="0" rtl="0" algn="l">
              <a:lnSpc>
                <a:spcPct val="180000"/>
              </a:lnSpc>
              <a:spcBef>
                <a:spcPts val="0"/>
              </a:spcBef>
              <a:spcAft>
                <a:spcPts val="0"/>
              </a:spcAft>
              <a:buNone/>
            </a:pPr>
            <a:r>
              <a:rPr i="1" lang="en" sz="800">
                <a:solidFill>
                  <a:schemeClr val="dk1"/>
                </a:solidFill>
                <a:latin typeface="Montserrat Light"/>
                <a:ea typeface="Montserrat Light"/>
                <a:cs typeface="Montserrat Light"/>
                <a:sym typeface="Montserrat Light"/>
              </a:rPr>
              <a:t>lorem ipsum is simply dummy text of the printing and typesetting industry. lorem ipsum the industry's standard</a:t>
            </a:r>
            <a:endParaRPr i="1" sz="800">
              <a:solidFill>
                <a:schemeClr val="dk1"/>
              </a:solidFill>
              <a:latin typeface="Montserrat Light"/>
              <a:ea typeface="Montserrat Light"/>
              <a:cs typeface="Montserrat Light"/>
              <a:sym typeface="Montserrat Light"/>
            </a:endParaRPr>
          </a:p>
        </p:txBody>
      </p:sp>
      <p:sp>
        <p:nvSpPr>
          <p:cNvPr id="334" name="Google Shape;334;p49"/>
          <p:cNvSpPr/>
          <p:nvPr/>
        </p:nvSpPr>
        <p:spPr>
          <a:xfrm>
            <a:off x="5118930" y="3261289"/>
            <a:ext cx="157498" cy="135775"/>
          </a:xfrm>
          <a:prstGeom prst="triangle">
            <a:avLst>
              <a:gd fmla="val 50000" name="adj"/>
            </a:avLst>
          </a:prstGeom>
          <a:solidFill>
            <a:schemeClr val="dk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35" name="Google Shape;335;p49"/>
          <p:cNvSpPr txBox="1"/>
          <p:nvPr/>
        </p:nvSpPr>
        <p:spPr>
          <a:xfrm>
            <a:off x="7374503" y="876650"/>
            <a:ext cx="1387800" cy="1005600"/>
          </a:xfrm>
          <a:prstGeom prst="rect">
            <a:avLst/>
          </a:prstGeom>
          <a:noFill/>
          <a:ln>
            <a:noFill/>
          </a:ln>
        </p:spPr>
        <p:txBody>
          <a:bodyPr anchorCtr="0" anchor="t" bIns="34275" lIns="68575" spcFirstLastPara="1" rIns="68575" wrap="square" tIns="34275">
            <a:noAutofit/>
          </a:bodyPr>
          <a:lstStyle/>
          <a:p>
            <a:pPr indent="0" lvl="0" marL="0" marR="0" rtl="0" algn="l">
              <a:lnSpc>
                <a:spcPct val="180000"/>
              </a:lnSpc>
              <a:spcBef>
                <a:spcPts val="0"/>
              </a:spcBef>
              <a:spcAft>
                <a:spcPts val="0"/>
              </a:spcAft>
              <a:buNone/>
            </a:pPr>
            <a:r>
              <a:rPr i="1" lang="en" sz="800">
                <a:solidFill>
                  <a:schemeClr val="dk1"/>
                </a:solidFill>
                <a:latin typeface="Montserrat Light"/>
                <a:ea typeface="Montserrat Light"/>
                <a:cs typeface="Montserrat Light"/>
                <a:sym typeface="Montserrat Light"/>
              </a:rPr>
              <a:t>lorem ipsum is simply dummy text of the printing and typesetting industry. lorem ipsum the industry's standard</a:t>
            </a:r>
            <a:endParaRPr i="1" sz="800">
              <a:solidFill>
                <a:schemeClr val="dk1"/>
              </a:solidFill>
              <a:latin typeface="Montserrat Light"/>
              <a:ea typeface="Montserrat Light"/>
              <a:cs typeface="Montserrat Light"/>
              <a:sym typeface="Montserrat Light"/>
            </a:endParaRPr>
          </a:p>
        </p:txBody>
      </p:sp>
      <p:sp>
        <p:nvSpPr>
          <p:cNvPr id="336" name="Google Shape;336;p49"/>
          <p:cNvSpPr/>
          <p:nvPr/>
        </p:nvSpPr>
        <p:spPr>
          <a:xfrm>
            <a:off x="7404930" y="689540"/>
            <a:ext cx="157498" cy="135775"/>
          </a:xfrm>
          <a:prstGeom prst="triangle">
            <a:avLst>
              <a:gd fmla="val 50000" name="adj"/>
            </a:avLst>
          </a:prstGeom>
          <a:solidFill>
            <a:schemeClr val="dk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37" name="Google Shape;337;p49"/>
          <p:cNvSpPr txBox="1"/>
          <p:nvPr/>
        </p:nvSpPr>
        <p:spPr>
          <a:xfrm>
            <a:off x="2743825" y="876650"/>
            <a:ext cx="1387800" cy="1005600"/>
          </a:xfrm>
          <a:prstGeom prst="rect">
            <a:avLst/>
          </a:prstGeom>
          <a:noFill/>
          <a:ln>
            <a:noFill/>
          </a:ln>
        </p:spPr>
        <p:txBody>
          <a:bodyPr anchorCtr="0" anchor="t" bIns="34275" lIns="68575" spcFirstLastPara="1" rIns="68575" wrap="square" tIns="34275">
            <a:noAutofit/>
          </a:bodyPr>
          <a:lstStyle/>
          <a:p>
            <a:pPr indent="0" lvl="0" marL="0" marR="0" rtl="0" algn="l">
              <a:lnSpc>
                <a:spcPct val="180000"/>
              </a:lnSpc>
              <a:spcBef>
                <a:spcPts val="0"/>
              </a:spcBef>
              <a:spcAft>
                <a:spcPts val="0"/>
              </a:spcAft>
              <a:buNone/>
            </a:pPr>
            <a:r>
              <a:rPr i="1" lang="en" sz="800">
                <a:solidFill>
                  <a:schemeClr val="dk1"/>
                </a:solidFill>
                <a:latin typeface="Montserrat Light"/>
                <a:ea typeface="Montserrat Light"/>
                <a:cs typeface="Montserrat Light"/>
                <a:sym typeface="Montserrat Light"/>
              </a:rPr>
              <a:t>lorem ipsum is simply dummy text of the printing and typesetting industry. lorem ipsum the industry's standard</a:t>
            </a:r>
            <a:endParaRPr i="1" sz="800">
              <a:solidFill>
                <a:schemeClr val="dk1"/>
              </a:solidFill>
              <a:latin typeface="Montserrat Light"/>
              <a:ea typeface="Montserrat Light"/>
              <a:cs typeface="Montserrat Light"/>
              <a:sym typeface="Montserrat Light"/>
            </a:endParaRPr>
          </a:p>
        </p:txBody>
      </p:sp>
      <p:sp>
        <p:nvSpPr>
          <p:cNvPr id="338" name="Google Shape;338;p49"/>
          <p:cNvSpPr/>
          <p:nvPr/>
        </p:nvSpPr>
        <p:spPr>
          <a:xfrm>
            <a:off x="2832931" y="689540"/>
            <a:ext cx="157498" cy="135775"/>
          </a:xfrm>
          <a:prstGeom prst="triangle">
            <a:avLst>
              <a:gd fmla="val 50000" name="adj"/>
            </a:avLst>
          </a:prstGeom>
          <a:solidFill>
            <a:schemeClr val="dk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pic>
        <p:nvPicPr>
          <p:cNvPr id="339" name="Google Shape;339;p49"/>
          <p:cNvPicPr preferRelativeResize="0"/>
          <p:nvPr>
            <p:ph idx="5" type="pic"/>
          </p:nvPr>
        </p:nvPicPr>
        <p:blipFill rotWithShape="1">
          <a:blip r:embed="rId3">
            <a:alphaModFix/>
          </a:blip>
          <a:srcRect b="0" l="16622" r="16622" t="0"/>
          <a:stretch/>
        </p:blipFill>
        <p:spPr>
          <a:xfrm>
            <a:off x="2590799" y="3019425"/>
            <a:ext cx="1676400" cy="1676400"/>
          </a:xfrm>
          <a:prstGeom prst="ellipse">
            <a:avLst/>
          </a:prstGeom>
          <a:noFill/>
          <a:ln>
            <a:noFill/>
          </a:ln>
        </p:spPr>
      </p:pic>
      <p:pic>
        <p:nvPicPr>
          <p:cNvPr id="340" name="Google Shape;340;p49"/>
          <p:cNvPicPr preferRelativeResize="0"/>
          <p:nvPr>
            <p:ph idx="2" type="pic"/>
          </p:nvPr>
        </p:nvPicPr>
        <p:blipFill rotWithShape="1">
          <a:blip r:embed="rId4">
            <a:alphaModFix/>
          </a:blip>
          <a:srcRect b="0" l="16667" r="16666" t="0"/>
          <a:stretch/>
        </p:blipFill>
        <p:spPr>
          <a:xfrm>
            <a:off x="304799" y="447675"/>
            <a:ext cx="1676400" cy="1676400"/>
          </a:xfrm>
          <a:prstGeom prst="ellipse">
            <a:avLst/>
          </a:prstGeom>
          <a:noFill/>
          <a:ln>
            <a:noFill/>
          </a:ln>
        </p:spPr>
      </p:pic>
      <p:pic>
        <p:nvPicPr>
          <p:cNvPr id="341" name="Google Shape;341;p49"/>
          <p:cNvPicPr preferRelativeResize="0"/>
          <p:nvPr>
            <p:ph idx="3" type="pic"/>
          </p:nvPr>
        </p:nvPicPr>
        <p:blipFill rotWithShape="1">
          <a:blip r:embed="rId5">
            <a:alphaModFix/>
          </a:blip>
          <a:srcRect b="0" l="0" r="33334" t="0"/>
          <a:stretch/>
        </p:blipFill>
        <p:spPr>
          <a:xfrm>
            <a:off x="4876799" y="447675"/>
            <a:ext cx="1676400" cy="1676400"/>
          </a:xfrm>
          <a:prstGeom prst="ellipse">
            <a:avLst/>
          </a:prstGeom>
          <a:noFill/>
          <a:ln>
            <a:noFill/>
          </a:ln>
        </p:spPr>
      </p:pic>
      <p:pic>
        <p:nvPicPr>
          <p:cNvPr id="342" name="Google Shape;342;p49"/>
          <p:cNvPicPr preferRelativeResize="0"/>
          <p:nvPr>
            <p:ph idx="4" type="pic"/>
          </p:nvPr>
        </p:nvPicPr>
        <p:blipFill rotWithShape="1">
          <a:blip r:embed="rId6">
            <a:alphaModFix/>
          </a:blip>
          <a:srcRect b="0" l="16667" r="16666" t="0"/>
          <a:stretch/>
        </p:blipFill>
        <p:spPr>
          <a:xfrm>
            <a:off x="7162799" y="3019425"/>
            <a:ext cx="1676400" cy="1676400"/>
          </a:xfrm>
          <a:prstGeom prst="ellipse">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46" name="Shape 346"/>
        <p:cNvGrpSpPr/>
        <p:nvPr/>
      </p:nvGrpSpPr>
      <p:grpSpPr>
        <a:xfrm>
          <a:off x="0" y="0"/>
          <a:ext cx="0" cy="0"/>
          <a:chOff x="0" y="0"/>
          <a:chExt cx="0" cy="0"/>
        </a:xfrm>
      </p:grpSpPr>
      <p:pic>
        <p:nvPicPr>
          <p:cNvPr id="347" name="Google Shape;347;p50"/>
          <p:cNvPicPr preferRelativeResize="0"/>
          <p:nvPr>
            <p:ph idx="2" type="pic"/>
          </p:nvPr>
        </p:nvPicPr>
        <p:blipFill rotWithShape="1">
          <a:blip r:embed="rId3">
            <a:alphaModFix/>
          </a:blip>
          <a:srcRect b="9851" l="0" r="0" t="9851"/>
          <a:stretch/>
        </p:blipFill>
        <p:spPr>
          <a:xfrm>
            <a:off x="261257" y="262448"/>
            <a:ext cx="8621486" cy="4619794"/>
          </a:xfrm>
          <a:prstGeom prst="rect">
            <a:avLst/>
          </a:prstGeom>
          <a:noFill/>
          <a:ln>
            <a:noFill/>
          </a:ln>
        </p:spPr>
      </p:pic>
      <p:sp>
        <p:nvSpPr>
          <p:cNvPr id="348" name="Google Shape;348;p50"/>
          <p:cNvSpPr/>
          <p:nvPr/>
        </p:nvSpPr>
        <p:spPr>
          <a:xfrm>
            <a:off x="261257" y="261258"/>
            <a:ext cx="8621486" cy="4619794"/>
          </a:xfrm>
          <a:prstGeom prst="rect">
            <a:avLst/>
          </a:prstGeom>
          <a:gradFill>
            <a:gsLst>
              <a:gs pos="0">
                <a:srgbClr val="FFFFFF">
                  <a:alpha val="0"/>
                </a:srgbClr>
              </a:gs>
              <a:gs pos="97000">
                <a:srgbClr val="FFFFFF">
                  <a:alpha val="57647"/>
                </a:srgbClr>
              </a:gs>
              <a:gs pos="100000">
                <a:srgbClr val="FFFFFF">
                  <a:alpha val="57647"/>
                </a:srgbClr>
              </a:gs>
            </a:gsLst>
            <a:path path="circle">
              <a:fillToRect b="100%" l="100%"/>
            </a:path>
            <a:tileRect r="-100%" t="-10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nvGrpSpPr>
          <p:cNvPr id="349" name="Google Shape;349;p50"/>
          <p:cNvGrpSpPr/>
          <p:nvPr/>
        </p:nvGrpSpPr>
        <p:grpSpPr>
          <a:xfrm>
            <a:off x="1019175" y="1396589"/>
            <a:ext cx="3143250" cy="949114"/>
            <a:chOff x="1447800" y="1663560"/>
            <a:chExt cx="4191000" cy="1265485"/>
          </a:xfrm>
        </p:grpSpPr>
        <p:sp>
          <p:nvSpPr>
            <p:cNvPr id="350" name="Google Shape;350;p50"/>
            <p:cNvSpPr txBox="1"/>
            <p:nvPr/>
          </p:nvSpPr>
          <p:spPr>
            <a:xfrm>
              <a:off x="1485504" y="2698213"/>
              <a:ext cx="3264693" cy="230832"/>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700">
                  <a:solidFill>
                    <a:schemeClr val="dk1"/>
                  </a:solidFill>
                  <a:latin typeface="Montserrat"/>
                  <a:ea typeface="Montserrat"/>
                  <a:cs typeface="Montserrat"/>
                  <a:sym typeface="Montserrat"/>
                </a:rPr>
                <a:t>CREATIVE PRESENTATION</a:t>
              </a:r>
              <a:endParaRPr sz="1100"/>
            </a:p>
          </p:txBody>
        </p:sp>
        <p:sp>
          <p:nvSpPr>
            <p:cNvPr id="351" name="Google Shape;351;p50"/>
            <p:cNvSpPr txBox="1"/>
            <p:nvPr/>
          </p:nvSpPr>
          <p:spPr>
            <a:xfrm>
              <a:off x="1447800" y="1663560"/>
              <a:ext cx="4191000" cy="1092607"/>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4900">
                  <a:solidFill>
                    <a:schemeClr val="dk1"/>
                  </a:solidFill>
                  <a:latin typeface="Montserrat Thin"/>
                  <a:ea typeface="Montserrat Thin"/>
                  <a:cs typeface="Montserrat Thin"/>
                  <a:sym typeface="Montserrat Thin"/>
                </a:rPr>
                <a:t>THE END</a:t>
              </a:r>
              <a:endParaRPr sz="1100"/>
            </a:p>
          </p:txBody>
        </p:sp>
      </p:grpSp>
      <p:sp>
        <p:nvSpPr>
          <p:cNvPr id="352" name="Google Shape;352;p50"/>
          <p:cNvSpPr txBox="1"/>
          <p:nvPr/>
        </p:nvSpPr>
        <p:spPr>
          <a:xfrm>
            <a:off x="1047450" y="2932525"/>
            <a:ext cx="1446600" cy="813300"/>
          </a:xfrm>
          <a:prstGeom prst="rect">
            <a:avLst/>
          </a:prstGeom>
          <a:noFill/>
          <a:ln>
            <a:noFill/>
          </a:ln>
        </p:spPr>
        <p:txBody>
          <a:bodyPr anchorCtr="0" anchor="t" bIns="34275" lIns="68575" spcFirstLastPara="1" rIns="68575" wrap="square" tIns="34275">
            <a:noAutofit/>
          </a:bodyPr>
          <a:lstStyle/>
          <a:p>
            <a:pPr indent="0" lvl="0" marL="0" marR="0" rtl="0" algn="l">
              <a:lnSpc>
                <a:spcPct val="180000"/>
              </a:lnSpc>
              <a:spcBef>
                <a:spcPts val="0"/>
              </a:spcBef>
              <a:spcAft>
                <a:spcPts val="0"/>
              </a:spcAft>
              <a:buNone/>
            </a:pPr>
            <a:r>
              <a:rPr i="1" lang="en" sz="800">
                <a:solidFill>
                  <a:schemeClr val="dk1"/>
                </a:solidFill>
                <a:latin typeface="Montserrat Light"/>
                <a:ea typeface="Montserrat Light"/>
                <a:cs typeface="Montserrat Light"/>
                <a:sym typeface="Montserrat Light"/>
              </a:rPr>
              <a:t>lorem ipsum is simply dummy text of the printing and typesetting industry's standard</a:t>
            </a:r>
            <a:endParaRPr i="1" sz="800">
              <a:solidFill>
                <a:schemeClr val="dk1"/>
              </a:solidFill>
              <a:latin typeface="Montserrat Light"/>
              <a:ea typeface="Montserrat Light"/>
              <a:cs typeface="Montserrat Light"/>
              <a:sym typeface="Montserrat Light"/>
            </a:endParaRPr>
          </a:p>
        </p:txBody>
      </p:sp>
      <p:sp>
        <p:nvSpPr>
          <p:cNvPr id="353" name="Google Shape;353;p50"/>
          <p:cNvSpPr/>
          <p:nvPr/>
        </p:nvSpPr>
        <p:spPr>
          <a:xfrm>
            <a:off x="1136564" y="2745409"/>
            <a:ext cx="157498" cy="135775"/>
          </a:xfrm>
          <a:prstGeom prst="triangle">
            <a:avLst>
              <a:gd fmla="val 50000" name="adj"/>
            </a:avLst>
          </a:prstGeom>
          <a:solidFill>
            <a:schemeClr val="dk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57" name="Shape 357"/>
        <p:cNvGrpSpPr/>
        <p:nvPr/>
      </p:nvGrpSpPr>
      <p:grpSpPr>
        <a:xfrm>
          <a:off x="0" y="0"/>
          <a:ext cx="0" cy="0"/>
          <a:chOff x="0" y="0"/>
          <a:chExt cx="0" cy="0"/>
        </a:xfrm>
      </p:grpSpPr>
      <p:sp>
        <p:nvSpPr>
          <p:cNvPr id="358" name="Google Shape;358;p51"/>
          <p:cNvSpPr txBox="1"/>
          <p:nvPr/>
        </p:nvSpPr>
        <p:spPr>
          <a:xfrm>
            <a:off x="2226979" y="2335147"/>
            <a:ext cx="4690043" cy="473207"/>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2600">
                <a:solidFill>
                  <a:schemeClr val="dk1"/>
                </a:solidFill>
                <a:latin typeface="Montserrat Thin"/>
                <a:ea typeface="Montserrat Thin"/>
                <a:cs typeface="Montserrat Thin"/>
                <a:sym typeface="Montserrat Thin"/>
              </a:rPr>
              <a:t>www.example.com</a:t>
            </a:r>
            <a:endParaRPr sz="11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1" name="Shape 121"/>
        <p:cNvGrpSpPr/>
        <p:nvPr/>
      </p:nvGrpSpPr>
      <p:grpSpPr>
        <a:xfrm>
          <a:off x="0" y="0"/>
          <a:ext cx="0" cy="0"/>
          <a:chOff x="0" y="0"/>
          <a:chExt cx="0" cy="0"/>
        </a:xfrm>
      </p:grpSpPr>
      <p:pic>
        <p:nvPicPr>
          <p:cNvPr id="122" name="Google Shape;122;p32"/>
          <p:cNvPicPr preferRelativeResize="0"/>
          <p:nvPr>
            <p:ph idx="2" type="pic"/>
          </p:nvPr>
        </p:nvPicPr>
        <p:blipFill rotWithShape="1">
          <a:blip r:embed="rId3">
            <a:alphaModFix/>
          </a:blip>
          <a:srcRect b="559" l="0" r="0" t="560"/>
          <a:stretch/>
        </p:blipFill>
        <p:spPr>
          <a:xfrm>
            <a:off x="292893" y="292893"/>
            <a:ext cx="6913449" cy="4557714"/>
          </a:xfrm>
          <a:prstGeom prst="rect">
            <a:avLst/>
          </a:prstGeom>
          <a:noFill/>
          <a:ln>
            <a:noFill/>
          </a:ln>
        </p:spPr>
      </p:pic>
      <p:grpSp>
        <p:nvGrpSpPr>
          <p:cNvPr id="123" name="Google Shape;123;p32"/>
          <p:cNvGrpSpPr/>
          <p:nvPr/>
        </p:nvGrpSpPr>
        <p:grpSpPr>
          <a:xfrm>
            <a:off x="5242832" y="1247670"/>
            <a:ext cx="3143250" cy="2649352"/>
            <a:chOff x="1695450" y="1615157"/>
            <a:chExt cx="4191000" cy="3532469"/>
          </a:xfrm>
        </p:grpSpPr>
        <p:grpSp>
          <p:nvGrpSpPr>
            <p:cNvPr id="124" name="Google Shape;124;p32"/>
            <p:cNvGrpSpPr/>
            <p:nvPr/>
          </p:nvGrpSpPr>
          <p:grpSpPr>
            <a:xfrm>
              <a:off x="1695450" y="1615157"/>
              <a:ext cx="4191000" cy="1265485"/>
              <a:chOff x="4000500" y="2613392"/>
              <a:chExt cx="4191000" cy="1265485"/>
            </a:xfrm>
          </p:grpSpPr>
          <p:sp>
            <p:nvSpPr>
              <p:cNvPr id="125" name="Google Shape;125;p32"/>
              <p:cNvSpPr txBox="1"/>
              <p:nvPr/>
            </p:nvSpPr>
            <p:spPr>
              <a:xfrm>
                <a:off x="4107906" y="3648045"/>
                <a:ext cx="3264693" cy="230832"/>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700">
                    <a:solidFill>
                      <a:schemeClr val="dk1"/>
                    </a:solidFill>
                    <a:latin typeface="Montserrat"/>
                    <a:ea typeface="Montserrat"/>
                    <a:cs typeface="Montserrat"/>
                    <a:sym typeface="Montserrat"/>
                  </a:rPr>
                  <a:t>CREATIVE PRESENTATION</a:t>
                </a:r>
                <a:endParaRPr sz="1100"/>
              </a:p>
            </p:txBody>
          </p:sp>
          <p:sp>
            <p:nvSpPr>
              <p:cNvPr id="126" name="Google Shape;126;p32"/>
              <p:cNvSpPr txBox="1"/>
              <p:nvPr/>
            </p:nvSpPr>
            <p:spPr>
              <a:xfrm>
                <a:off x="4000500" y="2613392"/>
                <a:ext cx="4191000" cy="1092607"/>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4900">
                    <a:solidFill>
                      <a:schemeClr val="dk2"/>
                    </a:solidFill>
                    <a:latin typeface="Montserrat Thin"/>
                    <a:ea typeface="Montserrat Thin"/>
                    <a:cs typeface="Montserrat Thin"/>
                    <a:sym typeface="Montserrat Thin"/>
                  </a:rPr>
                  <a:t>MINIMAL</a:t>
                </a:r>
                <a:endParaRPr sz="1100"/>
              </a:p>
            </p:txBody>
          </p:sp>
        </p:grpSp>
        <p:sp>
          <p:nvSpPr>
            <p:cNvPr id="127" name="Google Shape;127;p32"/>
            <p:cNvSpPr txBox="1"/>
            <p:nvPr/>
          </p:nvSpPr>
          <p:spPr>
            <a:xfrm>
              <a:off x="1802856" y="3806874"/>
              <a:ext cx="1956344" cy="1340752"/>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i="1" lang="en" sz="800">
                  <a:solidFill>
                    <a:schemeClr val="dk1"/>
                  </a:solidFill>
                  <a:latin typeface="Montserrat Light"/>
                  <a:ea typeface="Montserrat Light"/>
                  <a:cs typeface="Montserrat Light"/>
                  <a:sym typeface="Montserrat Light"/>
                </a:rPr>
                <a:t>lorem ipsum is simply dummy text of the printing and typesetting industry. lorem ipsum the industry's standard</a:t>
              </a:r>
              <a:endParaRPr i="1" sz="800">
                <a:solidFill>
                  <a:schemeClr val="dk1"/>
                </a:solidFill>
                <a:latin typeface="Montserrat Light"/>
                <a:ea typeface="Montserrat Light"/>
                <a:cs typeface="Montserrat Light"/>
                <a:sym typeface="Montserrat Light"/>
              </a:endParaRPr>
            </a:p>
          </p:txBody>
        </p:sp>
        <p:sp>
          <p:nvSpPr>
            <p:cNvPr id="128" name="Google Shape;128;p32"/>
            <p:cNvSpPr/>
            <p:nvPr/>
          </p:nvSpPr>
          <p:spPr>
            <a:xfrm>
              <a:off x="1921670" y="3557399"/>
              <a:ext cx="209998" cy="181034"/>
            </a:xfrm>
            <a:prstGeom prst="triangle">
              <a:avLst>
                <a:gd fmla="val 50000" name="adj"/>
              </a:avLst>
            </a:prstGeom>
            <a:solidFill>
              <a:schemeClr val="dk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2" name="Shape 132"/>
        <p:cNvGrpSpPr/>
        <p:nvPr/>
      </p:nvGrpSpPr>
      <p:grpSpPr>
        <a:xfrm>
          <a:off x="0" y="0"/>
          <a:ext cx="0" cy="0"/>
          <a:chOff x="0" y="0"/>
          <a:chExt cx="0" cy="0"/>
        </a:xfrm>
      </p:grpSpPr>
      <p:sp>
        <p:nvSpPr>
          <p:cNvPr id="133" name="Google Shape;133;p33"/>
          <p:cNvSpPr/>
          <p:nvPr/>
        </p:nvSpPr>
        <p:spPr>
          <a:xfrm>
            <a:off x="0" y="2571750"/>
            <a:ext cx="3307556" cy="2571750"/>
          </a:xfrm>
          <a:prstGeom prst="rect">
            <a:avLst/>
          </a:prstGeom>
          <a:solidFill>
            <a:srgbClr val="C0D2E8">
              <a:alpha val="60000"/>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34" name="Google Shape;134;p33"/>
          <p:cNvSpPr/>
          <p:nvPr/>
        </p:nvSpPr>
        <p:spPr>
          <a:xfrm>
            <a:off x="3307556" y="0"/>
            <a:ext cx="3307556" cy="2571750"/>
          </a:xfrm>
          <a:prstGeom prst="rect">
            <a:avLst/>
          </a:prstGeom>
          <a:solidFill>
            <a:schemeClr val="dk1">
              <a:alpha val="4705"/>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nvGrpSpPr>
          <p:cNvPr id="135" name="Google Shape;135;p33"/>
          <p:cNvGrpSpPr/>
          <p:nvPr/>
        </p:nvGrpSpPr>
        <p:grpSpPr>
          <a:xfrm>
            <a:off x="1179221" y="1000125"/>
            <a:ext cx="949114" cy="3143250"/>
            <a:chOff x="8155295" y="1333500"/>
            <a:chExt cx="1265485" cy="4191000"/>
          </a:xfrm>
        </p:grpSpPr>
        <p:sp>
          <p:nvSpPr>
            <p:cNvPr id="136" name="Google Shape;136;p33"/>
            <p:cNvSpPr txBox="1"/>
            <p:nvPr/>
          </p:nvSpPr>
          <p:spPr>
            <a:xfrm rot="-5400000">
              <a:off x="7673017" y="3695766"/>
              <a:ext cx="3264693" cy="230832"/>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700">
                  <a:solidFill>
                    <a:schemeClr val="dk1"/>
                  </a:solidFill>
                  <a:latin typeface="Montserrat"/>
                  <a:ea typeface="Montserrat"/>
                  <a:cs typeface="Montserrat"/>
                  <a:sym typeface="Montserrat"/>
                </a:rPr>
                <a:t>CREATIVE PRESENTATION</a:t>
              </a:r>
              <a:endParaRPr sz="1100"/>
            </a:p>
          </p:txBody>
        </p:sp>
        <p:sp>
          <p:nvSpPr>
            <p:cNvPr id="137" name="Google Shape;137;p33"/>
            <p:cNvSpPr txBox="1"/>
            <p:nvPr/>
          </p:nvSpPr>
          <p:spPr>
            <a:xfrm rot="-5400000">
              <a:off x="6606098" y="2882696"/>
              <a:ext cx="4191000" cy="1092607"/>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4900">
                  <a:solidFill>
                    <a:schemeClr val="dk1"/>
                  </a:solidFill>
                  <a:latin typeface="Montserrat Thin"/>
                  <a:ea typeface="Montserrat Thin"/>
                  <a:cs typeface="Montserrat Thin"/>
                  <a:sym typeface="Montserrat Thin"/>
                </a:rPr>
                <a:t>MINIMAL</a:t>
              </a:r>
              <a:endParaRPr sz="1100"/>
            </a:p>
          </p:txBody>
        </p:sp>
      </p:grpSp>
      <p:grpSp>
        <p:nvGrpSpPr>
          <p:cNvPr id="138" name="Google Shape;138;p33"/>
          <p:cNvGrpSpPr/>
          <p:nvPr/>
        </p:nvGrpSpPr>
        <p:grpSpPr>
          <a:xfrm>
            <a:off x="4143122" y="1803797"/>
            <a:ext cx="1636423" cy="1535905"/>
            <a:chOff x="1114088" y="2405063"/>
            <a:chExt cx="2181898" cy="2047874"/>
          </a:xfrm>
        </p:grpSpPr>
        <p:sp>
          <p:nvSpPr>
            <p:cNvPr id="139" name="Google Shape;139;p33"/>
            <p:cNvSpPr/>
            <p:nvPr/>
          </p:nvSpPr>
          <p:spPr>
            <a:xfrm>
              <a:off x="1114088" y="2405063"/>
              <a:ext cx="2181898" cy="2047874"/>
            </a:xfrm>
            <a:prstGeom prst="rect">
              <a:avLst/>
            </a:prstGeom>
            <a:noFill/>
            <a:ln cap="flat" cmpd="sng" w="127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40" name="Google Shape;140;p33"/>
            <p:cNvSpPr txBox="1"/>
            <p:nvPr/>
          </p:nvSpPr>
          <p:spPr>
            <a:xfrm>
              <a:off x="1380452" y="2844224"/>
              <a:ext cx="1649170" cy="116955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2600">
                  <a:solidFill>
                    <a:schemeClr val="dk1"/>
                  </a:solidFill>
                  <a:latin typeface="Montserrat Thin"/>
                  <a:ea typeface="Montserrat Thin"/>
                  <a:cs typeface="Montserrat Thin"/>
                  <a:sym typeface="Montserrat Thin"/>
                </a:rPr>
                <a:t>COM</a:t>
              </a:r>
              <a:endParaRPr sz="1100"/>
            </a:p>
            <a:p>
              <a:pPr indent="0" lvl="0" marL="0" marR="0" rtl="0" algn="ctr">
                <a:spcBef>
                  <a:spcPts val="0"/>
                </a:spcBef>
                <a:spcAft>
                  <a:spcPts val="0"/>
                </a:spcAft>
                <a:buNone/>
              </a:pPr>
              <a:r>
                <a:rPr b="1" lang="en" sz="2600">
                  <a:solidFill>
                    <a:schemeClr val="dk1"/>
                  </a:solidFill>
                  <a:latin typeface="Montserrat Thin"/>
                  <a:ea typeface="Montserrat Thin"/>
                  <a:cs typeface="Montserrat Thin"/>
                  <a:sym typeface="Montserrat Thin"/>
                </a:rPr>
                <a:t>LOG</a:t>
              </a:r>
              <a:endParaRPr sz="1100"/>
            </a:p>
          </p:txBody>
        </p:sp>
      </p:grpSp>
      <p:sp>
        <p:nvSpPr>
          <p:cNvPr id="141" name="Google Shape;141;p33"/>
          <p:cNvSpPr txBox="1"/>
          <p:nvPr/>
        </p:nvSpPr>
        <p:spPr>
          <a:xfrm>
            <a:off x="4062619" y="3714892"/>
            <a:ext cx="3307556" cy="428482"/>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i="1" lang="en" sz="800">
                <a:solidFill>
                  <a:schemeClr val="dk1"/>
                </a:solidFill>
                <a:latin typeface="Montserrat Light"/>
                <a:ea typeface="Montserrat Light"/>
                <a:cs typeface="Montserrat Light"/>
                <a:sym typeface="Montserrat Light"/>
              </a:rPr>
              <a:t>lorem ipsum is simply dummy text of the printing and typesetting industry. lorem the industry's standard dummy text ever</a:t>
            </a:r>
            <a:endParaRPr i="1" sz="800">
              <a:solidFill>
                <a:schemeClr val="dk1"/>
              </a:solidFill>
              <a:latin typeface="Montserrat Light"/>
              <a:ea typeface="Montserrat Light"/>
              <a:cs typeface="Montserrat Light"/>
              <a:sym typeface="Montserrat Light"/>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5" name="Shape 145"/>
        <p:cNvGrpSpPr/>
        <p:nvPr/>
      </p:nvGrpSpPr>
      <p:grpSpPr>
        <a:xfrm>
          <a:off x="0" y="0"/>
          <a:ext cx="0" cy="0"/>
          <a:chOff x="0" y="0"/>
          <a:chExt cx="0" cy="0"/>
        </a:xfrm>
      </p:grpSpPr>
      <p:sp>
        <p:nvSpPr>
          <p:cNvPr id="146" name="Google Shape;146;p34"/>
          <p:cNvSpPr txBox="1"/>
          <p:nvPr/>
        </p:nvSpPr>
        <p:spPr>
          <a:xfrm>
            <a:off x="3945016" y="768605"/>
            <a:ext cx="1253969" cy="24237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100">
                <a:solidFill>
                  <a:schemeClr val="dk1"/>
                </a:solidFill>
                <a:latin typeface="Montserrat Thin"/>
                <a:ea typeface="Montserrat Thin"/>
                <a:cs typeface="Montserrat Thin"/>
                <a:sym typeface="Montserrat Thin"/>
              </a:rPr>
              <a:t>-LOREM-</a:t>
            </a:r>
            <a:endParaRPr sz="1100"/>
          </a:p>
        </p:txBody>
      </p:sp>
      <p:pic>
        <p:nvPicPr>
          <p:cNvPr id="147" name="Google Shape;147;p34"/>
          <p:cNvPicPr preferRelativeResize="0"/>
          <p:nvPr>
            <p:ph idx="2" type="pic"/>
          </p:nvPr>
        </p:nvPicPr>
        <p:blipFill rotWithShape="1">
          <a:blip r:embed="rId3">
            <a:alphaModFix/>
          </a:blip>
          <a:srcRect b="7679" l="0" r="0" t="7680"/>
          <a:stretch/>
        </p:blipFill>
        <p:spPr>
          <a:xfrm>
            <a:off x="0" y="1191"/>
            <a:ext cx="9144000" cy="5142309"/>
          </a:xfrm>
          <a:prstGeom prst="rect">
            <a:avLst/>
          </a:prstGeom>
          <a:noFill/>
          <a:ln>
            <a:noFill/>
          </a:ln>
        </p:spPr>
      </p:pic>
      <p:sp>
        <p:nvSpPr>
          <p:cNvPr id="148" name="Google Shape;148;p34"/>
          <p:cNvSpPr/>
          <p:nvPr/>
        </p:nvSpPr>
        <p:spPr>
          <a:xfrm>
            <a:off x="4571999" y="0"/>
            <a:ext cx="4279108" cy="4850607"/>
          </a:xfrm>
          <a:prstGeom prst="rect">
            <a:avLst/>
          </a:prstGeom>
          <a:solidFill>
            <a:srgbClr val="C0D2E8">
              <a:alpha val="60000"/>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nvGrpSpPr>
          <p:cNvPr id="149" name="Google Shape;149;p34"/>
          <p:cNvGrpSpPr/>
          <p:nvPr/>
        </p:nvGrpSpPr>
        <p:grpSpPr>
          <a:xfrm>
            <a:off x="5124450" y="1517783"/>
            <a:ext cx="2873829" cy="2106743"/>
            <a:chOff x="3323771" y="2229094"/>
            <a:chExt cx="3831772" cy="2808991"/>
          </a:xfrm>
        </p:grpSpPr>
        <p:sp>
          <p:nvSpPr>
            <p:cNvPr id="150" name="Google Shape;150;p34"/>
            <p:cNvSpPr txBox="1"/>
            <p:nvPr/>
          </p:nvSpPr>
          <p:spPr>
            <a:xfrm>
              <a:off x="3323771" y="2229094"/>
              <a:ext cx="3831772" cy="677108"/>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900">
                  <a:solidFill>
                    <a:schemeClr val="dk1"/>
                  </a:solidFill>
                  <a:latin typeface="Montserrat Thin"/>
                  <a:ea typeface="Montserrat Thin"/>
                  <a:cs typeface="Montserrat Thin"/>
                  <a:sym typeface="Montserrat Thin"/>
                </a:rPr>
                <a:t>WELCOME</a:t>
              </a:r>
              <a:endParaRPr sz="1100"/>
            </a:p>
          </p:txBody>
        </p:sp>
        <p:sp>
          <p:nvSpPr>
            <p:cNvPr id="151" name="Google Shape;151;p34"/>
            <p:cNvSpPr txBox="1"/>
            <p:nvPr/>
          </p:nvSpPr>
          <p:spPr>
            <a:xfrm>
              <a:off x="3323771" y="4210294"/>
              <a:ext cx="3610429" cy="827791"/>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i="1" lang="en" sz="800">
                  <a:solidFill>
                    <a:schemeClr val="dk1"/>
                  </a:solidFill>
                  <a:latin typeface="Montserrat Light"/>
                  <a:ea typeface="Montserrat Light"/>
                  <a:cs typeface="Montserrat Light"/>
                  <a:sym typeface="Montserrat Light"/>
                </a:rPr>
                <a:t>lorem ipsum is simply dummy text of the printing and typesetting industry. lorem the industry's standard dummy text ever</a:t>
              </a:r>
              <a:endParaRPr i="1" sz="800">
                <a:solidFill>
                  <a:schemeClr val="dk1"/>
                </a:solidFill>
                <a:latin typeface="Montserrat Light"/>
                <a:ea typeface="Montserrat Light"/>
                <a:cs typeface="Montserrat Light"/>
                <a:sym typeface="Montserrat Light"/>
              </a:endParaRPr>
            </a:p>
          </p:txBody>
        </p:sp>
        <p:sp>
          <p:nvSpPr>
            <p:cNvPr id="152" name="Google Shape;152;p34"/>
            <p:cNvSpPr txBox="1"/>
            <p:nvPr/>
          </p:nvSpPr>
          <p:spPr>
            <a:xfrm>
              <a:off x="3323771" y="3609335"/>
              <a:ext cx="1476375" cy="40011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500">
                  <a:solidFill>
                    <a:schemeClr val="dk2"/>
                  </a:solidFill>
                  <a:latin typeface="Montserrat"/>
                  <a:ea typeface="Montserrat"/>
                  <a:cs typeface="Montserrat"/>
                  <a:sym typeface="Montserrat"/>
                </a:rPr>
                <a:t>John Deo</a:t>
              </a:r>
              <a:endParaRPr sz="1100"/>
            </a:p>
          </p:txBody>
        </p:sp>
      </p:gr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6" name="Shape 156"/>
        <p:cNvGrpSpPr/>
        <p:nvPr/>
      </p:nvGrpSpPr>
      <p:grpSpPr>
        <a:xfrm>
          <a:off x="0" y="0"/>
          <a:ext cx="0" cy="0"/>
          <a:chOff x="0" y="0"/>
          <a:chExt cx="0" cy="0"/>
        </a:xfrm>
      </p:grpSpPr>
      <p:sp>
        <p:nvSpPr>
          <p:cNvPr id="157" name="Google Shape;157;p35"/>
          <p:cNvSpPr/>
          <p:nvPr/>
        </p:nvSpPr>
        <p:spPr>
          <a:xfrm>
            <a:off x="3307556" y="0"/>
            <a:ext cx="5836444" cy="5143500"/>
          </a:xfrm>
          <a:prstGeom prst="rect">
            <a:avLst/>
          </a:prstGeom>
          <a:solidFill>
            <a:srgbClr val="095A75">
              <a:alpha val="7843"/>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58" name="Google Shape;158;p35"/>
          <p:cNvSpPr/>
          <p:nvPr/>
        </p:nvSpPr>
        <p:spPr>
          <a:xfrm>
            <a:off x="0" y="0"/>
            <a:ext cx="3307556" cy="5143500"/>
          </a:xfrm>
          <a:prstGeom prst="rect">
            <a:avLst/>
          </a:prstGeom>
          <a:solidFill>
            <a:srgbClr val="C0D2E8">
              <a:alpha val="60000"/>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59" name="Google Shape;159;p35"/>
          <p:cNvSpPr txBox="1"/>
          <p:nvPr/>
        </p:nvSpPr>
        <p:spPr>
          <a:xfrm rot="-5400000">
            <a:off x="-329633" y="2317834"/>
            <a:ext cx="2873829" cy="50783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2900">
                <a:solidFill>
                  <a:schemeClr val="dk1"/>
                </a:solidFill>
                <a:latin typeface="Montserrat Thin"/>
                <a:ea typeface="Montserrat Thin"/>
                <a:cs typeface="Montserrat Thin"/>
                <a:sym typeface="Montserrat Thin"/>
              </a:rPr>
              <a:t>W E L C O M E</a:t>
            </a:r>
            <a:endParaRPr sz="1100"/>
          </a:p>
        </p:txBody>
      </p:sp>
      <p:sp>
        <p:nvSpPr>
          <p:cNvPr id="160" name="Google Shape;160;p35"/>
          <p:cNvSpPr txBox="1"/>
          <p:nvPr/>
        </p:nvSpPr>
        <p:spPr>
          <a:xfrm>
            <a:off x="5209013" y="2658138"/>
            <a:ext cx="2561348" cy="620843"/>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i="1" lang="en" sz="800">
                <a:solidFill>
                  <a:schemeClr val="dk1"/>
                </a:solidFill>
                <a:latin typeface="Montserrat Light"/>
                <a:ea typeface="Montserrat Light"/>
                <a:cs typeface="Montserrat Light"/>
                <a:sym typeface="Montserrat Light"/>
              </a:rPr>
              <a:t>lorem ipsum is simply dummy text of the printing and typesetting industry. lorem the industry's standard dummy text ever</a:t>
            </a:r>
            <a:endParaRPr i="1" sz="800">
              <a:solidFill>
                <a:schemeClr val="dk1"/>
              </a:solidFill>
              <a:latin typeface="Montserrat Light"/>
              <a:ea typeface="Montserrat Light"/>
              <a:cs typeface="Montserrat Light"/>
              <a:sym typeface="Montserrat Light"/>
            </a:endParaRPr>
          </a:p>
        </p:txBody>
      </p:sp>
      <p:sp>
        <p:nvSpPr>
          <p:cNvPr id="161" name="Google Shape;161;p35"/>
          <p:cNvSpPr txBox="1"/>
          <p:nvPr/>
        </p:nvSpPr>
        <p:spPr>
          <a:xfrm>
            <a:off x="5209012" y="1864519"/>
            <a:ext cx="1107281" cy="300082"/>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500">
                <a:solidFill>
                  <a:schemeClr val="dk2"/>
                </a:solidFill>
                <a:latin typeface="Montserrat"/>
                <a:ea typeface="Montserrat"/>
                <a:cs typeface="Montserrat"/>
                <a:sym typeface="Montserrat"/>
              </a:rPr>
              <a:t>John Deo</a:t>
            </a:r>
            <a:endParaRPr sz="1100"/>
          </a:p>
        </p:txBody>
      </p:sp>
      <p:sp>
        <p:nvSpPr>
          <p:cNvPr id="162" name="Google Shape;162;p35"/>
          <p:cNvSpPr/>
          <p:nvPr/>
        </p:nvSpPr>
        <p:spPr>
          <a:xfrm>
            <a:off x="5280449" y="2396538"/>
            <a:ext cx="157500" cy="135900"/>
          </a:xfrm>
          <a:prstGeom prst="triangle">
            <a:avLst>
              <a:gd fmla="val 50000" name="adj"/>
            </a:avLst>
          </a:prstGeom>
          <a:solidFill>
            <a:schemeClr val="dk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pic>
        <p:nvPicPr>
          <p:cNvPr id="163" name="Google Shape;163;p35"/>
          <p:cNvPicPr preferRelativeResize="0"/>
          <p:nvPr>
            <p:ph idx="2" type="pic"/>
          </p:nvPr>
        </p:nvPicPr>
        <p:blipFill rotWithShape="1">
          <a:blip r:embed="rId3">
            <a:alphaModFix/>
          </a:blip>
          <a:srcRect b="0" l="13119" r="13118" t="0"/>
          <a:stretch/>
        </p:blipFill>
        <p:spPr>
          <a:xfrm>
            <a:off x="2316956" y="1581150"/>
            <a:ext cx="1981200" cy="1981200"/>
          </a:xfrm>
          <a:prstGeom prst="ellipse">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7" name="Shape 167"/>
        <p:cNvGrpSpPr/>
        <p:nvPr/>
      </p:nvGrpSpPr>
      <p:grpSpPr>
        <a:xfrm>
          <a:off x="0" y="0"/>
          <a:ext cx="0" cy="0"/>
          <a:chOff x="0" y="0"/>
          <a:chExt cx="0" cy="0"/>
        </a:xfrm>
      </p:grpSpPr>
      <p:sp>
        <p:nvSpPr>
          <p:cNvPr id="168" name="Google Shape;168;p36"/>
          <p:cNvSpPr/>
          <p:nvPr/>
        </p:nvSpPr>
        <p:spPr>
          <a:xfrm>
            <a:off x="1485900" y="0"/>
            <a:ext cx="3086100" cy="2131695"/>
          </a:xfrm>
          <a:prstGeom prst="rect">
            <a:avLst/>
          </a:prstGeom>
          <a:solidFill>
            <a:srgbClr val="C0D2E8">
              <a:alpha val="60000"/>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nvGrpSpPr>
          <p:cNvPr id="169" name="Google Shape;169;p36"/>
          <p:cNvGrpSpPr/>
          <p:nvPr/>
        </p:nvGrpSpPr>
        <p:grpSpPr>
          <a:xfrm>
            <a:off x="1485900" y="1230767"/>
            <a:ext cx="3307556" cy="2912608"/>
            <a:chOff x="2868386" y="1641022"/>
            <a:chExt cx="4410075" cy="3883478"/>
          </a:xfrm>
        </p:grpSpPr>
        <p:grpSp>
          <p:nvGrpSpPr>
            <p:cNvPr id="170" name="Google Shape;170;p36"/>
            <p:cNvGrpSpPr/>
            <p:nvPr/>
          </p:nvGrpSpPr>
          <p:grpSpPr>
            <a:xfrm>
              <a:off x="2868386" y="1641022"/>
              <a:ext cx="2340428" cy="2340428"/>
              <a:chOff x="4229100" y="1028700"/>
              <a:chExt cx="2340428" cy="2340428"/>
            </a:xfrm>
          </p:grpSpPr>
          <p:sp>
            <p:nvSpPr>
              <p:cNvPr id="171" name="Google Shape;171;p36"/>
              <p:cNvSpPr/>
              <p:nvPr/>
            </p:nvSpPr>
            <p:spPr>
              <a:xfrm>
                <a:off x="4229100" y="1028700"/>
                <a:ext cx="2340428" cy="2340428"/>
              </a:xfrm>
              <a:prstGeom prst="rect">
                <a:avLst/>
              </a:prstGeom>
              <a:noFill/>
              <a:ln cap="flat" cmpd="sng" w="127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72" name="Google Shape;172;p36"/>
              <p:cNvSpPr txBox="1"/>
              <p:nvPr/>
            </p:nvSpPr>
            <p:spPr>
              <a:xfrm>
                <a:off x="4492624" y="1460250"/>
                <a:ext cx="1813380" cy="1477328"/>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3400">
                    <a:solidFill>
                      <a:schemeClr val="dk1"/>
                    </a:solidFill>
                    <a:latin typeface="Montserrat Thin"/>
                    <a:ea typeface="Montserrat Thin"/>
                    <a:cs typeface="Montserrat Thin"/>
                    <a:sym typeface="Montserrat Thin"/>
                  </a:rPr>
                  <a:t>ABO</a:t>
                </a:r>
                <a:endParaRPr sz="1100"/>
              </a:p>
              <a:p>
                <a:pPr indent="0" lvl="0" marL="0" marR="0" rtl="0" algn="ctr">
                  <a:spcBef>
                    <a:spcPts val="0"/>
                  </a:spcBef>
                  <a:spcAft>
                    <a:spcPts val="0"/>
                  </a:spcAft>
                  <a:buNone/>
                </a:pPr>
                <a:r>
                  <a:rPr b="1" lang="en" sz="3400">
                    <a:solidFill>
                      <a:schemeClr val="dk1"/>
                    </a:solidFill>
                    <a:latin typeface="Montserrat Thin"/>
                    <a:ea typeface="Montserrat Thin"/>
                    <a:cs typeface="Montserrat Thin"/>
                    <a:sym typeface="Montserrat Thin"/>
                  </a:rPr>
                  <a:t>UT</a:t>
                </a:r>
                <a:endParaRPr sz="1100"/>
              </a:p>
            </p:txBody>
          </p:sp>
        </p:grpSp>
        <p:sp>
          <p:nvSpPr>
            <p:cNvPr id="173" name="Google Shape;173;p36"/>
            <p:cNvSpPr txBox="1"/>
            <p:nvPr/>
          </p:nvSpPr>
          <p:spPr>
            <a:xfrm>
              <a:off x="2868386" y="4953190"/>
              <a:ext cx="4410075" cy="571310"/>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i="1" lang="en" sz="800">
                  <a:solidFill>
                    <a:schemeClr val="dk1"/>
                  </a:solidFill>
                  <a:latin typeface="Montserrat Light"/>
                  <a:ea typeface="Montserrat Light"/>
                  <a:cs typeface="Montserrat Light"/>
                  <a:sym typeface="Montserrat Light"/>
                </a:rPr>
                <a:t>lorem ipsum is simply dummy text of the printing and typesetting industry. lorem the industry's standard dummy text ever</a:t>
              </a:r>
              <a:endParaRPr i="1" sz="800">
                <a:solidFill>
                  <a:schemeClr val="dk1"/>
                </a:solidFill>
                <a:latin typeface="Montserrat Light"/>
                <a:ea typeface="Montserrat Light"/>
                <a:cs typeface="Montserrat Light"/>
                <a:sym typeface="Montserrat Light"/>
              </a:endParaRPr>
            </a:p>
          </p:txBody>
        </p:sp>
      </p:grpSp>
      <p:pic>
        <p:nvPicPr>
          <p:cNvPr id="174" name="Google Shape;174;p36"/>
          <p:cNvPicPr preferRelativeResize="0"/>
          <p:nvPr>
            <p:ph idx="2" type="pic"/>
          </p:nvPr>
        </p:nvPicPr>
        <p:blipFill rotWithShape="1">
          <a:blip r:embed="rId3">
            <a:alphaModFix/>
          </a:blip>
          <a:srcRect b="638" l="0" r="0" t="25284"/>
          <a:stretch/>
        </p:blipFill>
        <p:spPr>
          <a:xfrm>
            <a:off x="4572000" y="0"/>
            <a:ext cx="3086100" cy="2986087"/>
          </a:xfrm>
          <a:prstGeom prst="rect">
            <a:avLst/>
          </a:prstGeom>
          <a:noFill/>
          <a:ln>
            <a:noFill/>
          </a:ln>
        </p:spPr>
      </p:pic>
      <p:pic>
        <p:nvPicPr>
          <p:cNvPr id="175" name="Google Shape;175;p36"/>
          <p:cNvPicPr preferRelativeResize="0"/>
          <p:nvPr>
            <p:ph idx="3" type="pic"/>
          </p:nvPr>
        </p:nvPicPr>
        <p:blipFill rotWithShape="1">
          <a:blip r:embed="rId4">
            <a:alphaModFix/>
          </a:blip>
          <a:srcRect b="0" l="39789" r="39788" t="0"/>
          <a:stretch/>
        </p:blipFill>
        <p:spPr>
          <a:xfrm>
            <a:off x="7658100" y="0"/>
            <a:ext cx="1485900" cy="4850607"/>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9" name="Shape 179"/>
        <p:cNvGrpSpPr/>
        <p:nvPr/>
      </p:nvGrpSpPr>
      <p:grpSpPr>
        <a:xfrm>
          <a:off x="0" y="0"/>
          <a:ext cx="0" cy="0"/>
          <a:chOff x="0" y="0"/>
          <a:chExt cx="0" cy="0"/>
        </a:xfrm>
      </p:grpSpPr>
      <p:sp>
        <p:nvSpPr>
          <p:cNvPr id="180" name="Google Shape;180;p37"/>
          <p:cNvSpPr/>
          <p:nvPr/>
        </p:nvSpPr>
        <p:spPr>
          <a:xfrm>
            <a:off x="1485900" y="2131695"/>
            <a:ext cx="3086100" cy="1505903"/>
          </a:xfrm>
          <a:prstGeom prst="rect">
            <a:avLst/>
          </a:prstGeom>
          <a:solidFill>
            <a:srgbClr val="C0D2E8">
              <a:alpha val="60000"/>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nvGrpSpPr>
          <p:cNvPr id="181" name="Google Shape;181;p37"/>
          <p:cNvGrpSpPr/>
          <p:nvPr/>
        </p:nvGrpSpPr>
        <p:grpSpPr>
          <a:xfrm>
            <a:off x="2151290" y="1254034"/>
            <a:ext cx="1755321" cy="1755321"/>
            <a:chOff x="4229100" y="1028700"/>
            <a:chExt cx="2340428" cy="2340428"/>
          </a:xfrm>
        </p:grpSpPr>
        <p:sp>
          <p:nvSpPr>
            <p:cNvPr id="182" name="Google Shape;182;p37"/>
            <p:cNvSpPr/>
            <p:nvPr/>
          </p:nvSpPr>
          <p:spPr>
            <a:xfrm>
              <a:off x="4229100" y="1028700"/>
              <a:ext cx="2340428" cy="2340428"/>
            </a:xfrm>
            <a:prstGeom prst="rect">
              <a:avLst/>
            </a:prstGeom>
            <a:noFill/>
            <a:ln cap="flat" cmpd="sng" w="127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83" name="Google Shape;183;p37"/>
            <p:cNvSpPr txBox="1"/>
            <p:nvPr/>
          </p:nvSpPr>
          <p:spPr>
            <a:xfrm>
              <a:off x="4492624" y="1460250"/>
              <a:ext cx="1813380" cy="1477328"/>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3400">
                  <a:solidFill>
                    <a:schemeClr val="dk1"/>
                  </a:solidFill>
                  <a:latin typeface="Montserrat Thin"/>
                  <a:ea typeface="Montserrat Thin"/>
                  <a:cs typeface="Montserrat Thin"/>
                  <a:sym typeface="Montserrat Thin"/>
                </a:rPr>
                <a:t>ABO</a:t>
              </a:r>
              <a:endParaRPr sz="1100"/>
            </a:p>
            <a:p>
              <a:pPr indent="0" lvl="0" marL="0" marR="0" rtl="0" algn="ctr">
                <a:spcBef>
                  <a:spcPts val="0"/>
                </a:spcBef>
                <a:spcAft>
                  <a:spcPts val="0"/>
                </a:spcAft>
                <a:buNone/>
              </a:pPr>
              <a:r>
                <a:rPr b="1" lang="en" sz="3400">
                  <a:solidFill>
                    <a:schemeClr val="dk1"/>
                  </a:solidFill>
                  <a:latin typeface="Montserrat Thin"/>
                  <a:ea typeface="Montserrat Thin"/>
                  <a:cs typeface="Montserrat Thin"/>
                  <a:sym typeface="Montserrat Thin"/>
                </a:rPr>
                <a:t>UT</a:t>
              </a:r>
              <a:endParaRPr sz="1100"/>
            </a:p>
          </p:txBody>
        </p:sp>
      </p:grpSp>
      <p:grpSp>
        <p:nvGrpSpPr>
          <p:cNvPr id="184" name="Google Shape;184;p37"/>
          <p:cNvGrpSpPr/>
          <p:nvPr/>
        </p:nvGrpSpPr>
        <p:grpSpPr>
          <a:xfrm>
            <a:off x="5237389" y="2131695"/>
            <a:ext cx="2391661" cy="807950"/>
            <a:chOff x="1555205" y="3605802"/>
            <a:chExt cx="3188881" cy="1077266"/>
          </a:xfrm>
        </p:grpSpPr>
        <p:sp>
          <p:nvSpPr>
            <p:cNvPr id="185" name="Google Shape;185;p37"/>
            <p:cNvSpPr txBox="1"/>
            <p:nvPr/>
          </p:nvSpPr>
          <p:spPr>
            <a:xfrm>
              <a:off x="1555205" y="3855277"/>
              <a:ext cx="3188881" cy="827791"/>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i="1" lang="en" sz="800">
                  <a:solidFill>
                    <a:schemeClr val="dk1"/>
                  </a:solidFill>
                  <a:latin typeface="Montserrat Light"/>
                  <a:ea typeface="Montserrat Light"/>
                  <a:cs typeface="Montserrat Light"/>
                  <a:sym typeface="Montserrat Light"/>
                </a:rPr>
                <a:t>lorem ipsum is simply dummy text of the printing and typesetting industry. lorem ipsum the industry's standard</a:t>
              </a:r>
              <a:endParaRPr i="1" sz="800">
                <a:solidFill>
                  <a:schemeClr val="dk1"/>
                </a:solidFill>
                <a:latin typeface="Montserrat Light"/>
                <a:ea typeface="Montserrat Light"/>
                <a:cs typeface="Montserrat Light"/>
                <a:sym typeface="Montserrat Light"/>
              </a:endParaRPr>
            </a:p>
          </p:txBody>
        </p:sp>
        <p:sp>
          <p:nvSpPr>
            <p:cNvPr id="186" name="Google Shape;186;p37"/>
            <p:cNvSpPr/>
            <p:nvPr/>
          </p:nvSpPr>
          <p:spPr>
            <a:xfrm>
              <a:off x="1674020" y="3605802"/>
              <a:ext cx="209998" cy="181034"/>
            </a:xfrm>
            <a:prstGeom prst="triangle">
              <a:avLst>
                <a:gd fmla="val 50000" name="adj"/>
              </a:avLst>
            </a:prstGeom>
            <a:solidFill>
              <a:schemeClr val="dk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pic>
        <p:nvPicPr>
          <p:cNvPr id="187" name="Google Shape;187;p37"/>
          <p:cNvPicPr preferRelativeResize="0"/>
          <p:nvPr>
            <p:ph idx="2" type="pic"/>
          </p:nvPr>
        </p:nvPicPr>
        <p:blipFill rotWithShape="1">
          <a:blip r:embed="rId3">
            <a:alphaModFix/>
          </a:blip>
          <a:srcRect b="13343" l="0" r="0" t="13342"/>
          <a:stretch/>
        </p:blipFill>
        <p:spPr>
          <a:xfrm>
            <a:off x="4572000" y="0"/>
            <a:ext cx="3086100" cy="1505903"/>
          </a:xfrm>
          <a:prstGeom prst="rect">
            <a:avLst/>
          </a:prstGeom>
          <a:noFill/>
          <a:ln>
            <a:noFill/>
          </a:ln>
        </p:spPr>
      </p:pic>
      <p:pic>
        <p:nvPicPr>
          <p:cNvPr id="188" name="Google Shape;188;p37"/>
          <p:cNvPicPr preferRelativeResize="0"/>
          <p:nvPr>
            <p:ph idx="3" type="pic"/>
          </p:nvPr>
        </p:nvPicPr>
        <p:blipFill rotWithShape="1">
          <a:blip r:embed="rId4">
            <a:alphaModFix/>
          </a:blip>
          <a:srcRect b="57809" l="0" r="0" t="9654"/>
          <a:stretch/>
        </p:blipFill>
        <p:spPr>
          <a:xfrm>
            <a:off x="4572000" y="3637598"/>
            <a:ext cx="3086100" cy="1505903"/>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2" name="Shape 192"/>
        <p:cNvGrpSpPr/>
        <p:nvPr/>
      </p:nvGrpSpPr>
      <p:grpSpPr>
        <a:xfrm>
          <a:off x="0" y="0"/>
          <a:ext cx="0" cy="0"/>
          <a:chOff x="0" y="0"/>
          <a:chExt cx="0" cy="0"/>
        </a:xfrm>
      </p:grpSpPr>
      <p:pic>
        <p:nvPicPr>
          <p:cNvPr id="193" name="Google Shape;193;p38"/>
          <p:cNvPicPr preferRelativeResize="0"/>
          <p:nvPr>
            <p:ph idx="2" type="pic"/>
          </p:nvPr>
        </p:nvPicPr>
        <p:blipFill rotWithShape="1">
          <a:blip r:embed="rId3">
            <a:alphaModFix/>
          </a:blip>
          <a:srcRect b="0" l="18900" r="18900" t="0"/>
          <a:stretch/>
        </p:blipFill>
        <p:spPr>
          <a:xfrm>
            <a:off x="4572001" y="261256"/>
            <a:ext cx="2686050" cy="4619794"/>
          </a:xfrm>
          <a:prstGeom prst="rect">
            <a:avLst/>
          </a:prstGeom>
          <a:noFill/>
          <a:ln>
            <a:noFill/>
          </a:ln>
        </p:spPr>
      </p:pic>
      <p:sp>
        <p:nvSpPr>
          <p:cNvPr id="194" name="Google Shape;194;p38"/>
          <p:cNvSpPr/>
          <p:nvPr/>
        </p:nvSpPr>
        <p:spPr>
          <a:xfrm>
            <a:off x="4571999" y="261255"/>
            <a:ext cx="4310743" cy="4619794"/>
          </a:xfrm>
          <a:prstGeom prst="rect">
            <a:avLst/>
          </a:prstGeom>
          <a:solidFill>
            <a:schemeClr val="lt1">
              <a:alpha val="23921"/>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nvGrpSpPr>
          <p:cNvPr id="195" name="Google Shape;195;p38"/>
          <p:cNvGrpSpPr/>
          <p:nvPr/>
        </p:nvGrpSpPr>
        <p:grpSpPr>
          <a:xfrm>
            <a:off x="3753788" y="1804393"/>
            <a:ext cx="1636423" cy="1535905"/>
            <a:chOff x="6310312" y="1609726"/>
            <a:chExt cx="2181898" cy="2047874"/>
          </a:xfrm>
        </p:grpSpPr>
        <p:sp>
          <p:nvSpPr>
            <p:cNvPr id="196" name="Google Shape;196;p38"/>
            <p:cNvSpPr/>
            <p:nvPr/>
          </p:nvSpPr>
          <p:spPr>
            <a:xfrm>
              <a:off x="6310312" y="1609726"/>
              <a:ext cx="2181898" cy="2047874"/>
            </a:xfrm>
            <a:prstGeom prst="rect">
              <a:avLst/>
            </a:prstGeom>
            <a:noFill/>
            <a:ln cap="flat" cmpd="sng" w="127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97" name="Google Shape;197;p38"/>
            <p:cNvSpPr txBox="1"/>
            <p:nvPr/>
          </p:nvSpPr>
          <p:spPr>
            <a:xfrm>
              <a:off x="6576676" y="2048887"/>
              <a:ext cx="1649170" cy="116955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2600">
                  <a:solidFill>
                    <a:schemeClr val="dk1"/>
                  </a:solidFill>
                  <a:latin typeface="Montserrat Thin"/>
                  <a:ea typeface="Montserrat Thin"/>
                  <a:cs typeface="Montserrat Thin"/>
                  <a:sym typeface="Montserrat Thin"/>
                </a:rPr>
                <a:t>SER</a:t>
              </a:r>
              <a:endParaRPr sz="1100"/>
            </a:p>
            <a:p>
              <a:pPr indent="0" lvl="0" marL="0" marR="0" rtl="0" algn="ctr">
                <a:spcBef>
                  <a:spcPts val="0"/>
                </a:spcBef>
                <a:spcAft>
                  <a:spcPts val="0"/>
                </a:spcAft>
                <a:buNone/>
              </a:pPr>
              <a:r>
                <a:rPr b="1" lang="en" sz="2600">
                  <a:solidFill>
                    <a:schemeClr val="dk1"/>
                  </a:solidFill>
                  <a:latin typeface="Montserrat Thin"/>
                  <a:ea typeface="Montserrat Thin"/>
                  <a:cs typeface="Montserrat Thin"/>
                  <a:sym typeface="Montserrat Thin"/>
                </a:rPr>
                <a:t>VICE</a:t>
              </a:r>
              <a:endParaRPr sz="1100"/>
            </a:p>
          </p:txBody>
        </p:sp>
      </p:grpSp>
      <p:grpSp>
        <p:nvGrpSpPr>
          <p:cNvPr id="198" name="Google Shape;198;p38"/>
          <p:cNvGrpSpPr/>
          <p:nvPr/>
        </p:nvGrpSpPr>
        <p:grpSpPr>
          <a:xfrm>
            <a:off x="5884349" y="1974818"/>
            <a:ext cx="1370359" cy="1192670"/>
            <a:chOff x="1555206" y="3605802"/>
            <a:chExt cx="1827146" cy="1590227"/>
          </a:xfrm>
        </p:grpSpPr>
        <p:sp>
          <p:nvSpPr>
            <p:cNvPr id="199" name="Google Shape;199;p38"/>
            <p:cNvSpPr txBox="1"/>
            <p:nvPr/>
          </p:nvSpPr>
          <p:spPr>
            <a:xfrm>
              <a:off x="1555206" y="3855277"/>
              <a:ext cx="1827146" cy="1340752"/>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i="1" lang="en" sz="800">
                  <a:solidFill>
                    <a:schemeClr val="dk1"/>
                  </a:solidFill>
                  <a:latin typeface="Montserrat Light"/>
                  <a:ea typeface="Montserrat Light"/>
                  <a:cs typeface="Montserrat Light"/>
                  <a:sym typeface="Montserrat Light"/>
                </a:rPr>
                <a:t>lorem ipsum is simply dummy text of the printing and typesetting industry. lorem ipsum the industry's standard</a:t>
              </a:r>
              <a:endParaRPr i="1" sz="800">
                <a:solidFill>
                  <a:schemeClr val="dk1"/>
                </a:solidFill>
                <a:latin typeface="Montserrat Light"/>
                <a:ea typeface="Montserrat Light"/>
                <a:cs typeface="Montserrat Light"/>
                <a:sym typeface="Montserrat Light"/>
              </a:endParaRPr>
            </a:p>
          </p:txBody>
        </p:sp>
        <p:sp>
          <p:nvSpPr>
            <p:cNvPr id="200" name="Google Shape;200;p38"/>
            <p:cNvSpPr/>
            <p:nvPr/>
          </p:nvSpPr>
          <p:spPr>
            <a:xfrm>
              <a:off x="1674020" y="3605802"/>
              <a:ext cx="209998" cy="181034"/>
            </a:xfrm>
            <a:prstGeom prst="triangle">
              <a:avLst>
                <a:gd fmla="val 50000" name="adj"/>
              </a:avLst>
            </a:prstGeom>
            <a:solidFill>
              <a:schemeClr val="dk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sp>
        <p:nvSpPr>
          <p:cNvPr id="201" name="Google Shape;201;p38"/>
          <p:cNvSpPr txBox="1"/>
          <p:nvPr/>
        </p:nvSpPr>
        <p:spPr>
          <a:xfrm>
            <a:off x="1889300" y="2161925"/>
            <a:ext cx="1440900" cy="1005600"/>
          </a:xfrm>
          <a:prstGeom prst="rect">
            <a:avLst/>
          </a:prstGeom>
          <a:noFill/>
          <a:ln>
            <a:noFill/>
          </a:ln>
        </p:spPr>
        <p:txBody>
          <a:bodyPr anchorCtr="0" anchor="t" bIns="34275" lIns="68575" spcFirstLastPara="1" rIns="68575" wrap="square" tIns="34275">
            <a:noAutofit/>
          </a:bodyPr>
          <a:lstStyle/>
          <a:p>
            <a:pPr indent="0" lvl="0" marL="0" marR="0" rtl="0" algn="l">
              <a:lnSpc>
                <a:spcPct val="180000"/>
              </a:lnSpc>
              <a:spcBef>
                <a:spcPts val="0"/>
              </a:spcBef>
              <a:spcAft>
                <a:spcPts val="0"/>
              </a:spcAft>
              <a:buNone/>
            </a:pPr>
            <a:r>
              <a:rPr i="1" lang="en" sz="800">
                <a:solidFill>
                  <a:schemeClr val="dk1"/>
                </a:solidFill>
                <a:latin typeface="Montserrat Light"/>
                <a:ea typeface="Montserrat Light"/>
                <a:cs typeface="Montserrat Light"/>
                <a:sym typeface="Montserrat Light"/>
              </a:rPr>
              <a:t>lorem ipsum is simply dummy text of the printing and typesetting industry. lorem ipsum the industry's standard</a:t>
            </a:r>
            <a:endParaRPr i="1" sz="800">
              <a:solidFill>
                <a:schemeClr val="dk1"/>
              </a:solidFill>
              <a:latin typeface="Montserrat Light"/>
              <a:ea typeface="Montserrat Light"/>
              <a:cs typeface="Montserrat Light"/>
              <a:sym typeface="Montserrat Light"/>
            </a:endParaRPr>
          </a:p>
        </p:txBody>
      </p:sp>
      <p:sp>
        <p:nvSpPr>
          <p:cNvPr id="202" name="Google Shape;202;p38"/>
          <p:cNvSpPr/>
          <p:nvPr/>
        </p:nvSpPr>
        <p:spPr>
          <a:xfrm>
            <a:off x="1978402" y="1974818"/>
            <a:ext cx="157498" cy="135775"/>
          </a:xfrm>
          <a:prstGeom prst="triangle">
            <a:avLst>
              <a:gd fmla="val 50000" name="adj"/>
            </a:avLst>
          </a:prstGeom>
          <a:solidFill>
            <a:schemeClr val="dk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Custom 16">
      <a:dk1>
        <a:srgbClr val="000000"/>
      </a:dk1>
      <a:lt1>
        <a:srgbClr val="FFFFFF"/>
      </a:lt1>
      <a:dk2>
        <a:srgbClr val="6491C8"/>
      </a:dk2>
      <a:lt2>
        <a:srgbClr val="283440"/>
      </a:lt2>
      <a:accent1>
        <a:srgbClr val="14B4EB"/>
      </a:accent1>
      <a:accent2>
        <a:srgbClr val="3CBEB4"/>
      </a:accent2>
      <a:accent3>
        <a:srgbClr val="96C83C"/>
      </a:accent3>
      <a:accent4>
        <a:srgbClr val="FFAF28"/>
      </a:accent4>
      <a:accent5>
        <a:srgbClr val="FA4655"/>
      </a:accent5>
      <a:accent6>
        <a:srgbClr val="A596D2"/>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